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5"/>
  </p:sldMasterIdLst>
  <p:notesMasterIdLst>
    <p:notesMasterId r:id="rId20"/>
  </p:notesMasterIdLst>
  <p:handoutMasterIdLst>
    <p:handoutMasterId r:id="rId21"/>
  </p:handoutMasterIdLst>
  <p:sldIdLst>
    <p:sldId id="300" r:id="rId6"/>
    <p:sldId id="264" r:id="rId7"/>
    <p:sldId id="301" r:id="rId8"/>
    <p:sldId id="309" r:id="rId9"/>
    <p:sldId id="302" r:id="rId10"/>
    <p:sldId id="304" r:id="rId11"/>
    <p:sldId id="310" r:id="rId12"/>
    <p:sldId id="313" r:id="rId13"/>
    <p:sldId id="316" r:id="rId14"/>
    <p:sldId id="317" r:id="rId15"/>
    <p:sldId id="312" r:id="rId16"/>
    <p:sldId id="314" r:id="rId17"/>
    <p:sldId id="308" r:id="rId18"/>
    <p:sldId id="277"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ndy Pillay" initials="CP" lastIdx="5" clrIdx="0">
    <p:extLst>
      <p:ext uri="{19B8F6BF-5375-455C-9EA6-DF929625EA0E}">
        <p15:presenceInfo xmlns:p15="http://schemas.microsoft.com/office/powerpoint/2012/main" userId="S-1-5-21-3533553457-421781099-1673888754-26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2E1258"/>
    <a:srgbClr val="CCFFCC"/>
    <a:srgbClr val="E2EFDA"/>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2518" autoAdjust="0"/>
  </p:normalViewPr>
  <p:slideViewPr>
    <p:cSldViewPr>
      <p:cViewPr varScale="1">
        <p:scale>
          <a:sx n="60" d="100"/>
          <a:sy n="60" d="100"/>
        </p:scale>
        <p:origin x="1384" y="5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8" d="100"/>
          <a:sy n="88" d="100"/>
        </p:scale>
        <p:origin x="3822" y="6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C2DC94-208B-477E-B662-B6A7FC8C16AA}"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4B1B35B3-FBFF-4744-B611-E26FFE725CB6}">
      <dgm:prSet/>
      <dgm:spPr>
        <a:solidFill>
          <a:schemeClr val="accent6"/>
        </a:solidFill>
      </dgm:spPr>
      <dgm:t>
        <a:bodyPr/>
        <a:lstStyle/>
        <a:p>
          <a:pPr rtl="0"/>
          <a:r>
            <a:rPr lang="en-US" dirty="0" smtClean="0"/>
            <a:t>The DG who will be evaluated is given the opportunity to address the panel on his/her performance. The EA, if he/she so desires may also address the panel.</a:t>
          </a:r>
          <a:endParaRPr lang="en-ZA" dirty="0"/>
        </a:p>
      </dgm:t>
    </dgm:pt>
    <dgm:pt modelId="{ADF6E4E7-65BF-455A-8210-172ED30AA678}" type="parTrans" cxnId="{CF6714C4-5E78-48A1-B16C-C9C5DF7067E1}">
      <dgm:prSet/>
      <dgm:spPr/>
      <dgm:t>
        <a:bodyPr/>
        <a:lstStyle/>
        <a:p>
          <a:endParaRPr lang="en-US"/>
        </a:p>
      </dgm:t>
    </dgm:pt>
    <dgm:pt modelId="{4D0D2518-953B-4F3E-9ADA-3E2537F71F2C}" type="sibTrans" cxnId="{CF6714C4-5E78-48A1-B16C-C9C5DF7067E1}">
      <dgm:prSet/>
      <dgm:spPr/>
      <dgm:t>
        <a:bodyPr/>
        <a:lstStyle/>
        <a:p>
          <a:endParaRPr lang="en-US"/>
        </a:p>
      </dgm:t>
    </dgm:pt>
    <dgm:pt modelId="{B9F096A1-8B64-4BE1-84FF-24F96469D45F}">
      <dgm:prSet/>
      <dgm:spPr/>
      <dgm:t>
        <a:bodyPr/>
        <a:lstStyle/>
        <a:p>
          <a:pPr rtl="0"/>
          <a:endParaRPr lang="en-ZA"/>
        </a:p>
      </dgm:t>
    </dgm:pt>
    <dgm:pt modelId="{3631C614-49EE-432F-88F2-48AA8A9C3525}" type="parTrans" cxnId="{EB848752-B8A7-4661-812C-52C1B6FF0456}">
      <dgm:prSet/>
      <dgm:spPr/>
      <dgm:t>
        <a:bodyPr/>
        <a:lstStyle/>
        <a:p>
          <a:endParaRPr lang="en-US"/>
        </a:p>
      </dgm:t>
    </dgm:pt>
    <dgm:pt modelId="{AD2DFCF5-9471-40DE-A297-01E6C4321FEF}" type="sibTrans" cxnId="{EB848752-B8A7-4661-812C-52C1B6FF0456}">
      <dgm:prSet/>
      <dgm:spPr/>
      <dgm:t>
        <a:bodyPr/>
        <a:lstStyle/>
        <a:p>
          <a:endParaRPr lang="en-US"/>
        </a:p>
      </dgm:t>
    </dgm:pt>
    <dgm:pt modelId="{5D28AE70-0C8A-464A-B971-00D013FFB3CE}">
      <dgm:prSet/>
      <dgm:spPr/>
      <dgm:t>
        <a:bodyPr/>
        <a:lstStyle/>
        <a:p>
          <a:pPr rtl="0"/>
          <a:r>
            <a:rPr lang="en-US" dirty="0" smtClean="0"/>
            <a:t>Additional members may be invited and could comprise of experts in the different fields e.g. Infrastructure, Social Development and Economic Sectors.</a:t>
          </a:r>
          <a:endParaRPr lang="en-ZA" dirty="0"/>
        </a:p>
      </dgm:t>
    </dgm:pt>
    <dgm:pt modelId="{67E9441F-CBA9-4509-A990-9309BCE188E6}" type="parTrans" cxnId="{2355C614-09A1-43FE-84E9-95A27694646A}">
      <dgm:prSet/>
      <dgm:spPr/>
      <dgm:t>
        <a:bodyPr/>
        <a:lstStyle/>
        <a:p>
          <a:endParaRPr lang="en-US"/>
        </a:p>
      </dgm:t>
    </dgm:pt>
    <dgm:pt modelId="{46E05B3B-7670-4655-9E32-A6B2C431CFDD}" type="sibTrans" cxnId="{2355C614-09A1-43FE-84E9-95A27694646A}">
      <dgm:prSet/>
      <dgm:spPr/>
      <dgm:t>
        <a:bodyPr/>
        <a:lstStyle/>
        <a:p>
          <a:endParaRPr lang="en-US"/>
        </a:p>
      </dgm:t>
    </dgm:pt>
    <dgm:pt modelId="{48AB84B8-B323-4216-9165-044286DE824E}">
      <dgm:prSet/>
      <dgm:spPr/>
      <dgm:t>
        <a:bodyPr/>
        <a:lstStyle/>
        <a:p>
          <a:pPr rtl="0"/>
          <a:r>
            <a:rPr lang="en-US" smtClean="0"/>
            <a:t>The number of panelists should not exceed five and should be familiar with the work of the department.</a:t>
          </a:r>
          <a:endParaRPr lang="en-ZA"/>
        </a:p>
      </dgm:t>
    </dgm:pt>
    <dgm:pt modelId="{9A27DA83-CB62-4B09-9E5B-F6BF2D8521EC}" type="parTrans" cxnId="{C4D878FB-2AD9-4DC3-B25F-D677764EC7C7}">
      <dgm:prSet/>
      <dgm:spPr/>
      <dgm:t>
        <a:bodyPr/>
        <a:lstStyle/>
        <a:p>
          <a:endParaRPr lang="en-US"/>
        </a:p>
      </dgm:t>
    </dgm:pt>
    <dgm:pt modelId="{DE7DC4EB-799D-4FB2-AF69-9ABCF0F450E7}" type="sibTrans" cxnId="{C4D878FB-2AD9-4DC3-B25F-D677764EC7C7}">
      <dgm:prSet/>
      <dgm:spPr/>
      <dgm:t>
        <a:bodyPr/>
        <a:lstStyle/>
        <a:p>
          <a:endParaRPr lang="en-US"/>
        </a:p>
      </dgm:t>
    </dgm:pt>
    <dgm:pt modelId="{57B0ACBE-6254-4C82-8244-2A6A3C8501E5}">
      <dgm:prSet/>
      <dgm:spPr/>
      <dgm:t>
        <a:bodyPr/>
        <a:lstStyle/>
        <a:p>
          <a:pPr rtl="0"/>
          <a:r>
            <a:rPr lang="en-US" smtClean="0"/>
            <a:t>When members of the evaluation panel are to be evaluated, they will be replaced by another DG.</a:t>
          </a:r>
          <a:endParaRPr lang="en-ZA"/>
        </a:p>
      </dgm:t>
    </dgm:pt>
    <dgm:pt modelId="{612898AF-5014-41D0-B003-AD61B0C7AE85}" type="parTrans" cxnId="{00319A3F-4526-427B-A340-110FEC01CDA5}">
      <dgm:prSet/>
      <dgm:spPr/>
      <dgm:t>
        <a:bodyPr/>
        <a:lstStyle/>
        <a:p>
          <a:endParaRPr lang="en-US"/>
        </a:p>
      </dgm:t>
    </dgm:pt>
    <dgm:pt modelId="{CE89E36D-4582-43EC-A58A-71477ADEABCF}" type="sibTrans" cxnId="{00319A3F-4526-427B-A340-110FEC01CDA5}">
      <dgm:prSet/>
      <dgm:spPr/>
      <dgm:t>
        <a:bodyPr/>
        <a:lstStyle/>
        <a:p>
          <a:endParaRPr lang="en-US"/>
        </a:p>
      </dgm:t>
    </dgm:pt>
    <dgm:pt modelId="{0A3D03A9-6852-4203-8D36-304AADA25B93}">
      <dgm:prSet/>
      <dgm:spPr>
        <a:solidFill>
          <a:schemeClr val="accent6"/>
        </a:solidFill>
      </dgm:spPr>
      <dgm:t>
        <a:bodyPr/>
        <a:lstStyle/>
        <a:p>
          <a:pPr rtl="0"/>
          <a:endParaRPr lang="en-ZA"/>
        </a:p>
      </dgm:t>
    </dgm:pt>
    <dgm:pt modelId="{FEBEF910-3FC5-4D78-A6C0-1F8AB588E0C0}" type="parTrans" cxnId="{2C46D8E2-EF6E-436A-BA7B-5CE647A01582}">
      <dgm:prSet/>
      <dgm:spPr/>
      <dgm:t>
        <a:bodyPr/>
        <a:lstStyle/>
        <a:p>
          <a:endParaRPr lang="en-US"/>
        </a:p>
      </dgm:t>
    </dgm:pt>
    <dgm:pt modelId="{C866FFE4-AA8A-4E9D-B6C0-1ECBF31B0C77}" type="sibTrans" cxnId="{2C46D8E2-EF6E-436A-BA7B-5CE647A01582}">
      <dgm:prSet/>
      <dgm:spPr/>
      <dgm:t>
        <a:bodyPr/>
        <a:lstStyle/>
        <a:p>
          <a:endParaRPr lang="en-US"/>
        </a:p>
      </dgm:t>
    </dgm:pt>
    <dgm:pt modelId="{8E7ECB47-9E52-4502-BB69-0F95C45A54AC}">
      <dgm:prSet/>
      <dgm:spPr>
        <a:solidFill>
          <a:schemeClr val="accent6"/>
        </a:solidFill>
      </dgm:spPr>
      <dgm:t>
        <a:bodyPr/>
        <a:lstStyle/>
        <a:p>
          <a:pPr rtl="0"/>
          <a:r>
            <a:rPr lang="en-US" smtClean="0"/>
            <a:t>The evaluation for national DGs will take place over a number of sessions.</a:t>
          </a:r>
          <a:endParaRPr lang="en-ZA"/>
        </a:p>
      </dgm:t>
    </dgm:pt>
    <dgm:pt modelId="{3F81C038-1DD3-489B-AAB9-B0DFF31B0A74}" type="parTrans" cxnId="{0E4A228C-1418-4FC4-B9C4-680F33C06F65}">
      <dgm:prSet/>
      <dgm:spPr/>
      <dgm:t>
        <a:bodyPr/>
        <a:lstStyle/>
        <a:p>
          <a:endParaRPr lang="en-US"/>
        </a:p>
      </dgm:t>
    </dgm:pt>
    <dgm:pt modelId="{C3764C4D-391B-4BED-AA26-0AD2CEC67BD0}" type="sibTrans" cxnId="{0E4A228C-1418-4FC4-B9C4-680F33C06F65}">
      <dgm:prSet/>
      <dgm:spPr/>
      <dgm:t>
        <a:bodyPr/>
        <a:lstStyle/>
        <a:p>
          <a:endParaRPr lang="en-US"/>
        </a:p>
      </dgm:t>
    </dgm:pt>
    <dgm:pt modelId="{8695AC8C-376E-47E3-B221-A8BE7F48CA40}">
      <dgm:prSet/>
      <dgm:spPr/>
      <dgm:t>
        <a:bodyPr/>
        <a:lstStyle/>
        <a:p>
          <a:pPr rtl="0"/>
          <a:endParaRPr lang="en-ZA" dirty="0"/>
        </a:p>
      </dgm:t>
    </dgm:pt>
    <dgm:pt modelId="{426C5220-34EB-4E1E-9A52-57CF3359DDD5}" type="parTrans" cxnId="{91B7A5C0-8481-43F6-8DE0-2763985E5914}">
      <dgm:prSet/>
      <dgm:spPr/>
      <dgm:t>
        <a:bodyPr/>
        <a:lstStyle/>
        <a:p>
          <a:endParaRPr lang="en-US"/>
        </a:p>
      </dgm:t>
    </dgm:pt>
    <dgm:pt modelId="{A324D0D1-B07B-4722-93D7-3B79EB182A2A}" type="sibTrans" cxnId="{91B7A5C0-8481-43F6-8DE0-2763985E5914}">
      <dgm:prSet/>
      <dgm:spPr/>
      <dgm:t>
        <a:bodyPr/>
        <a:lstStyle/>
        <a:p>
          <a:endParaRPr lang="en-US"/>
        </a:p>
      </dgm:t>
    </dgm:pt>
    <dgm:pt modelId="{5FF439F8-0DCD-4C3C-BD98-B3AB55D021BB}">
      <dgm:prSet/>
      <dgm:spPr/>
      <dgm:t>
        <a:bodyPr/>
        <a:lstStyle/>
        <a:p>
          <a:pPr rtl="0"/>
          <a:r>
            <a:rPr lang="en-US" smtClean="0"/>
            <a:t>The panelists should avoid canceling the evaluation sessions as this would lead to delays in finalising the evaluation process.</a:t>
          </a:r>
          <a:endParaRPr lang="en-ZA"/>
        </a:p>
      </dgm:t>
    </dgm:pt>
    <dgm:pt modelId="{949F1D16-566A-4D32-ACD7-E21326D55C42}" type="parTrans" cxnId="{21754559-A24F-4555-B535-1DE4DE6E897A}">
      <dgm:prSet/>
      <dgm:spPr/>
      <dgm:t>
        <a:bodyPr/>
        <a:lstStyle/>
        <a:p>
          <a:endParaRPr lang="en-US"/>
        </a:p>
      </dgm:t>
    </dgm:pt>
    <dgm:pt modelId="{115EC5BF-A2F5-435D-9026-9F5D706B75FC}" type="sibTrans" cxnId="{21754559-A24F-4555-B535-1DE4DE6E897A}">
      <dgm:prSet/>
      <dgm:spPr/>
      <dgm:t>
        <a:bodyPr/>
        <a:lstStyle/>
        <a:p>
          <a:endParaRPr lang="en-US"/>
        </a:p>
      </dgm:t>
    </dgm:pt>
    <dgm:pt modelId="{7A348EBA-11D7-4534-88D7-FBE097D50E9F}" type="pres">
      <dgm:prSet presAssocID="{CCC2DC94-208B-477E-B662-B6A7FC8C16AA}" presName="Name0" presStyleCnt="0">
        <dgm:presLayoutVars>
          <dgm:dir/>
          <dgm:resizeHandles val="exact"/>
        </dgm:presLayoutVars>
      </dgm:prSet>
      <dgm:spPr/>
      <dgm:t>
        <a:bodyPr/>
        <a:lstStyle/>
        <a:p>
          <a:endParaRPr lang="en-US"/>
        </a:p>
      </dgm:t>
    </dgm:pt>
    <dgm:pt modelId="{B74346FC-D09E-4098-B54E-936517BA21EB}" type="pres">
      <dgm:prSet presAssocID="{4B1B35B3-FBFF-4744-B611-E26FFE725CB6}" presName="node" presStyleLbl="node1" presStyleIdx="0" presStyleCnt="4">
        <dgm:presLayoutVars>
          <dgm:bulletEnabled val="1"/>
        </dgm:presLayoutVars>
      </dgm:prSet>
      <dgm:spPr/>
      <dgm:t>
        <a:bodyPr/>
        <a:lstStyle/>
        <a:p>
          <a:endParaRPr lang="en-US"/>
        </a:p>
      </dgm:t>
    </dgm:pt>
    <dgm:pt modelId="{CC364041-0F97-4923-87CA-1E850332C4D9}" type="pres">
      <dgm:prSet presAssocID="{4D0D2518-953B-4F3E-9ADA-3E2537F71F2C}" presName="sibTrans" presStyleCnt="0"/>
      <dgm:spPr/>
    </dgm:pt>
    <dgm:pt modelId="{A48C8A26-99E4-4117-8F68-77095C1D8C96}" type="pres">
      <dgm:prSet presAssocID="{B9F096A1-8B64-4BE1-84FF-24F96469D45F}" presName="node" presStyleLbl="node1" presStyleIdx="1" presStyleCnt="4">
        <dgm:presLayoutVars>
          <dgm:bulletEnabled val="1"/>
        </dgm:presLayoutVars>
      </dgm:prSet>
      <dgm:spPr/>
      <dgm:t>
        <a:bodyPr/>
        <a:lstStyle/>
        <a:p>
          <a:endParaRPr lang="en-US"/>
        </a:p>
      </dgm:t>
    </dgm:pt>
    <dgm:pt modelId="{C16F3661-A860-4DCF-8ABD-E70F0099912E}" type="pres">
      <dgm:prSet presAssocID="{AD2DFCF5-9471-40DE-A297-01E6C4321FEF}" presName="sibTrans" presStyleCnt="0"/>
      <dgm:spPr/>
    </dgm:pt>
    <dgm:pt modelId="{4FF9230B-43BF-427E-9496-26DF4179014C}" type="pres">
      <dgm:prSet presAssocID="{0A3D03A9-6852-4203-8D36-304AADA25B93}" presName="node" presStyleLbl="node1" presStyleIdx="2" presStyleCnt="4">
        <dgm:presLayoutVars>
          <dgm:bulletEnabled val="1"/>
        </dgm:presLayoutVars>
      </dgm:prSet>
      <dgm:spPr/>
      <dgm:t>
        <a:bodyPr/>
        <a:lstStyle/>
        <a:p>
          <a:endParaRPr lang="en-US"/>
        </a:p>
      </dgm:t>
    </dgm:pt>
    <dgm:pt modelId="{7414867F-0724-457F-A37E-D7BF9CA54FFE}" type="pres">
      <dgm:prSet presAssocID="{C866FFE4-AA8A-4E9D-B6C0-1ECBF31B0C77}" presName="sibTrans" presStyleCnt="0"/>
      <dgm:spPr/>
    </dgm:pt>
    <dgm:pt modelId="{33C81E67-E5E8-41CE-9F4E-D979083D3696}" type="pres">
      <dgm:prSet presAssocID="{8695AC8C-376E-47E3-B221-A8BE7F48CA40}" presName="node" presStyleLbl="node1" presStyleIdx="3" presStyleCnt="4">
        <dgm:presLayoutVars>
          <dgm:bulletEnabled val="1"/>
        </dgm:presLayoutVars>
      </dgm:prSet>
      <dgm:spPr/>
      <dgm:t>
        <a:bodyPr/>
        <a:lstStyle/>
        <a:p>
          <a:endParaRPr lang="en-US"/>
        </a:p>
      </dgm:t>
    </dgm:pt>
  </dgm:ptLst>
  <dgm:cxnLst>
    <dgm:cxn modelId="{AAB88956-81C4-4800-B99C-2A72EF7CF2E9}" type="presOf" srcId="{5FF439F8-0DCD-4C3C-BD98-B3AB55D021BB}" destId="{33C81E67-E5E8-41CE-9F4E-D979083D3696}" srcOrd="0" destOrd="1" presId="urn:microsoft.com/office/officeart/2005/8/layout/hList6"/>
    <dgm:cxn modelId="{2587599A-B3A7-44C0-A1EC-0B0366FE519D}" type="presOf" srcId="{0A3D03A9-6852-4203-8D36-304AADA25B93}" destId="{4FF9230B-43BF-427E-9496-26DF4179014C}" srcOrd="0" destOrd="0" presId="urn:microsoft.com/office/officeart/2005/8/layout/hList6"/>
    <dgm:cxn modelId="{EB848752-B8A7-4661-812C-52C1B6FF0456}" srcId="{CCC2DC94-208B-477E-B662-B6A7FC8C16AA}" destId="{B9F096A1-8B64-4BE1-84FF-24F96469D45F}" srcOrd="1" destOrd="0" parTransId="{3631C614-49EE-432F-88F2-48AA8A9C3525}" sibTransId="{AD2DFCF5-9471-40DE-A297-01E6C4321FEF}"/>
    <dgm:cxn modelId="{C5A9E8D6-BCA5-4799-96EA-045889301C2C}" type="presOf" srcId="{5D28AE70-0C8A-464A-B971-00D013FFB3CE}" destId="{A48C8A26-99E4-4117-8F68-77095C1D8C96}" srcOrd="0" destOrd="1" presId="urn:microsoft.com/office/officeart/2005/8/layout/hList6"/>
    <dgm:cxn modelId="{AB765E42-37AC-4E54-9009-83C41090C6E6}" type="presOf" srcId="{8E7ECB47-9E52-4502-BB69-0F95C45A54AC}" destId="{4FF9230B-43BF-427E-9496-26DF4179014C}" srcOrd="0" destOrd="1" presId="urn:microsoft.com/office/officeart/2005/8/layout/hList6"/>
    <dgm:cxn modelId="{92890D15-334E-44AC-823D-7A2378F8EA6A}" type="presOf" srcId="{8695AC8C-376E-47E3-B221-A8BE7F48CA40}" destId="{33C81E67-E5E8-41CE-9F4E-D979083D3696}" srcOrd="0" destOrd="0" presId="urn:microsoft.com/office/officeart/2005/8/layout/hList6"/>
    <dgm:cxn modelId="{23250727-1F55-454F-A166-40952067F39F}" type="presOf" srcId="{4B1B35B3-FBFF-4744-B611-E26FFE725CB6}" destId="{B74346FC-D09E-4098-B54E-936517BA21EB}" srcOrd="0" destOrd="0" presId="urn:microsoft.com/office/officeart/2005/8/layout/hList6"/>
    <dgm:cxn modelId="{AD3B5282-FF2D-4537-9952-B2A439A7A9F5}" type="presOf" srcId="{48AB84B8-B323-4216-9165-044286DE824E}" destId="{A48C8A26-99E4-4117-8F68-77095C1D8C96}" srcOrd="0" destOrd="2" presId="urn:microsoft.com/office/officeart/2005/8/layout/hList6"/>
    <dgm:cxn modelId="{79A6A868-578E-4C69-BC92-19810E5FF655}" type="presOf" srcId="{B9F096A1-8B64-4BE1-84FF-24F96469D45F}" destId="{A48C8A26-99E4-4117-8F68-77095C1D8C96}" srcOrd="0" destOrd="0" presId="urn:microsoft.com/office/officeart/2005/8/layout/hList6"/>
    <dgm:cxn modelId="{2C46D8E2-EF6E-436A-BA7B-5CE647A01582}" srcId="{CCC2DC94-208B-477E-B662-B6A7FC8C16AA}" destId="{0A3D03A9-6852-4203-8D36-304AADA25B93}" srcOrd="2" destOrd="0" parTransId="{FEBEF910-3FC5-4D78-A6C0-1F8AB588E0C0}" sibTransId="{C866FFE4-AA8A-4E9D-B6C0-1ECBF31B0C77}"/>
    <dgm:cxn modelId="{21754559-A24F-4555-B535-1DE4DE6E897A}" srcId="{8695AC8C-376E-47E3-B221-A8BE7F48CA40}" destId="{5FF439F8-0DCD-4C3C-BD98-B3AB55D021BB}" srcOrd="0" destOrd="0" parTransId="{949F1D16-566A-4D32-ACD7-E21326D55C42}" sibTransId="{115EC5BF-A2F5-435D-9026-9F5D706B75FC}"/>
    <dgm:cxn modelId="{2355C614-09A1-43FE-84E9-95A27694646A}" srcId="{B9F096A1-8B64-4BE1-84FF-24F96469D45F}" destId="{5D28AE70-0C8A-464A-B971-00D013FFB3CE}" srcOrd="0" destOrd="0" parTransId="{67E9441F-CBA9-4509-A990-9309BCE188E6}" sibTransId="{46E05B3B-7670-4655-9E32-A6B2C431CFDD}"/>
    <dgm:cxn modelId="{CF6714C4-5E78-48A1-B16C-C9C5DF7067E1}" srcId="{CCC2DC94-208B-477E-B662-B6A7FC8C16AA}" destId="{4B1B35B3-FBFF-4744-B611-E26FFE725CB6}" srcOrd="0" destOrd="0" parTransId="{ADF6E4E7-65BF-455A-8210-172ED30AA678}" sibTransId="{4D0D2518-953B-4F3E-9ADA-3E2537F71F2C}"/>
    <dgm:cxn modelId="{51228072-755C-4A4D-AB1E-94CE74FB6049}" type="presOf" srcId="{CCC2DC94-208B-477E-B662-B6A7FC8C16AA}" destId="{7A348EBA-11D7-4534-88D7-FBE097D50E9F}" srcOrd="0" destOrd="0" presId="urn:microsoft.com/office/officeart/2005/8/layout/hList6"/>
    <dgm:cxn modelId="{91B7A5C0-8481-43F6-8DE0-2763985E5914}" srcId="{CCC2DC94-208B-477E-B662-B6A7FC8C16AA}" destId="{8695AC8C-376E-47E3-B221-A8BE7F48CA40}" srcOrd="3" destOrd="0" parTransId="{426C5220-34EB-4E1E-9A52-57CF3359DDD5}" sibTransId="{A324D0D1-B07B-4722-93D7-3B79EB182A2A}"/>
    <dgm:cxn modelId="{00319A3F-4526-427B-A340-110FEC01CDA5}" srcId="{B9F096A1-8B64-4BE1-84FF-24F96469D45F}" destId="{57B0ACBE-6254-4C82-8244-2A6A3C8501E5}" srcOrd="2" destOrd="0" parTransId="{612898AF-5014-41D0-B003-AD61B0C7AE85}" sibTransId="{CE89E36D-4582-43EC-A58A-71477ADEABCF}"/>
    <dgm:cxn modelId="{C7EC49E6-0C7C-4312-9D8A-AB6373C372A1}" type="presOf" srcId="{57B0ACBE-6254-4C82-8244-2A6A3C8501E5}" destId="{A48C8A26-99E4-4117-8F68-77095C1D8C96}" srcOrd="0" destOrd="3" presId="urn:microsoft.com/office/officeart/2005/8/layout/hList6"/>
    <dgm:cxn modelId="{C4D878FB-2AD9-4DC3-B25F-D677764EC7C7}" srcId="{B9F096A1-8B64-4BE1-84FF-24F96469D45F}" destId="{48AB84B8-B323-4216-9165-044286DE824E}" srcOrd="1" destOrd="0" parTransId="{9A27DA83-CB62-4B09-9E5B-F6BF2D8521EC}" sibTransId="{DE7DC4EB-799D-4FB2-AF69-9ABCF0F450E7}"/>
    <dgm:cxn modelId="{0E4A228C-1418-4FC4-B9C4-680F33C06F65}" srcId="{0A3D03A9-6852-4203-8D36-304AADA25B93}" destId="{8E7ECB47-9E52-4502-BB69-0F95C45A54AC}" srcOrd="0" destOrd="0" parTransId="{3F81C038-1DD3-489B-AAB9-B0DFF31B0A74}" sibTransId="{C3764C4D-391B-4BED-AA26-0AD2CEC67BD0}"/>
    <dgm:cxn modelId="{3D536C66-0C37-47E3-AD30-AF27AD6C193F}" type="presParOf" srcId="{7A348EBA-11D7-4534-88D7-FBE097D50E9F}" destId="{B74346FC-D09E-4098-B54E-936517BA21EB}" srcOrd="0" destOrd="0" presId="urn:microsoft.com/office/officeart/2005/8/layout/hList6"/>
    <dgm:cxn modelId="{73CE7A5E-CC3F-4158-BB32-ADDA6137ECB6}" type="presParOf" srcId="{7A348EBA-11D7-4534-88D7-FBE097D50E9F}" destId="{CC364041-0F97-4923-87CA-1E850332C4D9}" srcOrd="1" destOrd="0" presId="urn:microsoft.com/office/officeart/2005/8/layout/hList6"/>
    <dgm:cxn modelId="{AF657631-0332-4402-A636-8D3FFB6EEB90}" type="presParOf" srcId="{7A348EBA-11D7-4534-88D7-FBE097D50E9F}" destId="{A48C8A26-99E4-4117-8F68-77095C1D8C96}" srcOrd="2" destOrd="0" presId="urn:microsoft.com/office/officeart/2005/8/layout/hList6"/>
    <dgm:cxn modelId="{3845BAE2-A51F-4CB1-B5E7-77CBAB685919}" type="presParOf" srcId="{7A348EBA-11D7-4534-88D7-FBE097D50E9F}" destId="{C16F3661-A860-4DCF-8ABD-E70F0099912E}" srcOrd="3" destOrd="0" presId="urn:microsoft.com/office/officeart/2005/8/layout/hList6"/>
    <dgm:cxn modelId="{6519F6FB-2007-4986-9D35-CDC6775225E7}" type="presParOf" srcId="{7A348EBA-11D7-4534-88D7-FBE097D50E9F}" destId="{4FF9230B-43BF-427E-9496-26DF4179014C}" srcOrd="4" destOrd="0" presId="urn:microsoft.com/office/officeart/2005/8/layout/hList6"/>
    <dgm:cxn modelId="{DCE4E522-991F-4BCA-AA19-F49F10914C34}" type="presParOf" srcId="{7A348EBA-11D7-4534-88D7-FBE097D50E9F}" destId="{7414867F-0724-457F-A37E-D7BF9CA54FFE}" srcOrd="5" destOrd="0" presId="urn:microsoft.com/office/officeart/2005/8/layout/hList6"/>
    <dgm:cxn modelId="{ADF2251E-1353-4277-87CB-A8CE4614AB63}" type="presParOf" srcId="{7A348EBA-11D7-4534-88D7-FBE097D50E9F}" destId="{33C81E67-E5E8-41CE-9F4E-D979083D3696}"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3B4ED3-B291-40F2-A261-FA6291294EEB}"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AB0EDEC4-ACD4-4213-AB92-BBEA8BFB3EA5}">
      <dgm:prSet/>
      <dgm:spPr>
        <a:solidFill>
          <a:schemeClr val="accent6"/>
        </a:solidFill>
      </dgm:spPr>
      <dgm:t>
        <a:bodyPr/>
        <a:lstStyle/>
        <a:p>
          <a:pPr rtl="0"/>
          <a:r>
            <a:rPr lang="en-US" dirty="0" err="1" smtClean="0"/>
            <a:t>Analyse</a:t>
          </a:r>
          <a:r>
            <a:rPr lang="en-US" dirty="0" smtClean="0"/>
            <a:t> and </a:t>
          </a:r>
          <a:r>
            <a:rPr lang="en-US" dirty="0" err="1" smtClean="0"/>
            <a:t>summarise</a:t>
          </a:r>
          <a:r>
            <a:rPr lang="en-US" dirty="0" smtClean="0"/>
            <a:t> the performance assessment documents for ease of reference for the panelists.</a:t>
          </a:r>
          <a:endParaRPr lang="en-ZA" dirty="0"/>
        </a:p>
      </dgm:t>
    </dgm:pt>
    <dgm:pt modelId="{8B47706F-F006-485A-A1E3-DCF80B1A7DE4}" type="parTrans" cxnId="{4164EDD7-1EF7-4875-BBF2-F7F1258D5C16}">
      <dgm:prSet/>
      <dgm:spPr/>
      <dgm:t>
        <a:bodyPr/>
        <a:lstStyle/>
        <a:p>
          <a:endParaRPr lang="en-US"/>
        </a:p>
      </dgm:t>
    </dgm:pt>
    <dgm:pt modelId="{664BA772-469D-4E1B-A2CC-EC5493D24462}" type="sibTrans" cxnId="{4164EDD7-1EF7-4875-BBF2-F7F1258D5C16}">
      <dgm:prSet/>
      <dgm:spPr/>
      <dgm:t>
        <a:bodyPr/>
        <a:lstStyle/>
        <a:p>
          <a:endParaRPr lang="en-US"/>
        </a:p>
      </dgm:t>
    </dgm:pt>
    <dgm:pt modelId="{2047BAC4-40E9-4527-9876-9F50638AE8B1}">
      <dgm:prSet/>
      <dgm:spPr/>
      <dgm:t>
        <a:bodyPr/>
        <a:lstStyle/>
        <a:p>
          <a:pPr rtl="0"/>
          <a:r>
            <a:rPr lang="en-US" dirty="0" smtClean="0"/>
            <a:t>All documentation relevant for the evaluation session must reach the panelists five days prior to the evaluation session.</a:t>
          </a:r>
          <a:endParaRPr lang="en-ZA" dirty="0"/>
        </a:p>
      </dgm:t>
    </dgm:pt>
    <dgm:pt modelId="{4CF93DA2-924C-40D0-AA62-9F5F67C654D9}" type="parTrans" cxnId="{BADD15DA-34BF-40C1-92FD-3CE94FC0769C}">
      <dgm:prSet/>
      <dgm:spPr/>
      <dgm:t>
        <a:bodyPr/>
        <a:lstStyle/>
        <a:p>
          <a:endParaRPr lang="en-US"/>
        </a:p>
      </dgm:t>
    </dgm:pt>
    <dgm:pt modelId="{85D52E0F-C421-4496-B724-2ABAD5FE89DA}" type="sibTrans" cxnId="{BADD15DA-34BF-40C1-92FD-3CE94FC0769C}">
      <dgm:prSet/>
      <dgm:spPr/>
      <dgm:t>
        <a:bodyPr/>
        <a:lstStyle/>
        <a:p>
          <a:endParaRPr lang="en-US"/>
        </a:p>
      </dgm:t>
    </dgm:pt>
    <dgm:pt modelId="{775C68F5-7252-4846-82A1-6D4A189FFBC4}">
      <dgm:prSet/>
      <dgm:spPr>
        <a:solidFill>
          <a:schemeClr val="accent6"/>
        </a:solidFill>
      </dgm:spPr>
      <dgm:t>
        <a:bodyPr/>
        <a:lstStyle/>
        <a:p>
          <a:pPr rtl="0"/>
          <a:r>
            <a:rPr lang="en-US" dirty="0" smtClean="0"/>
            <a:t>Act as secretariat during the evaluation sessions.</a:t>
          </a:r>
          <a:endParaRPr lang="en-ZA" dirty="0"/>
        </a:p>
      </dgm:t>
    </dgm:pt>
    <dgm:pt modelId="{4FDBE429-EBB0-486E-A967-81258B0FAFFA}" type="parTrans" cxnId="{478EEC0C-70F8-489D-BACF-0A3F644D1F71}">
      <dgm:prSet/>
      <dgm:spPr/>
      <dgm:t>
        <a:bodyPr/>
        <a:lstStyle/>
        <a:p>
          <a:endParaRPr lang="en-US"/>
        </a:p>
      </dgm:t>
    </dgm:pt>
    <dgm:pt modelId="{563952B0-4AFF-44CB-B4D3-217E478A9AAE}" type="sibTrans" cxnId="{478EEC0C-70F8-489D-BACF-0A3F644D1F71}">
      <dgm:prSet/>
      <dgm:spPr/>
      <dgm:t>
        <a:bodyPr/>
        <a:lstStyle/>
        <a:p>
          <a:endParaRPr lang="en-US"/>
        </a:p>
      </dgm:t>
    </dgm:pt>
    <dgm:pt modelId="{932E5C61-4BFD-4860-8F91-7618E022CD8C}">
      <dgm:prSet/>
      <dgm:spPr/>
      <dgm:t>
        <a:bodyPr/>
        <a:lstStyle/>
        <a:p>
          <a:pPr rtl="0"/>
          <a:r>
            <a:rPr lang="en-US" dirty="0" smtClean="0"/>
            <a:t>Ensure that the documentation from the panel sessions reach the relevant EA for final decision.</a:t>
          </a:r>
          <a:endParaRPr lang="en-ZA" dirty="0"/>
        </a:p>
      </dgm:t>
    </dgm:pt>
    <dgm:pt modelId="{68BA4761-D7AE-4032-A6C2-3AC4C066AD70}" type="parTrans" cxnId="{7B602566-6FD3-40AD-80B3-F9DAAD8C7623}">
      <dgm:prSet/>
      <dgm:spPr/>
      <dgm:t>
        <a:bodyPr/>
        <a:lstStyle/>
        <a:p>
          <a:endParaRPr lang="en-US"/>
        </a:p>
      </dgm:t>
    </dgm:pt>
    <dgm:pt modelId="{BF835DD2-316F-4D37-8127-159D6A66E616}" type="sibTrans" cxnId="{7B602566-6FD3-40AD-80B3-F9DAAD8C7623}">
      <dgm:prSet/>
      <dgm:spPr/>
      <dgm:t>
        <a:bodyPr/>
        <a:lstStyle/>
        <a:p>
          <a:endParaRPr lang="en-US"/>
        </a:p>
      </dgm:t>
    </dgm:pt>
    <dgm:pt modelId="{B8BCCE2B-550D-4549-BDFD-1AFB5A9E58F9}" type="pres">
      <dgm:prSet presAssocID="{8D3B4ED3-B291-40F2-A261-FA6291294EEB}" presName="Name0" presStyleCnt="0">
        <dgm:presLayoutVars>
          <dgm:dir/>
          <dgm:resizeHandles val="exact"/>
        </dgm:presLayoutVars>
      </dgm:prSet>
      <dgm:spPr/>
      <dgm:t>
        <a:bodyPr/>
        <a:lstStyle/>
        <a:p>
          <a:endParaRPr lang="en-US"/>
        </a:p>
      </dgm:t>
    </dgm:pt>
    <dgm:pt modelId="{D1BD0DA7-5A42-4EB4-BCC7-2A7D41474E79}" type="pres">
      <dgm:prSet presAssocID="{8D3B4ED3-B291-40F2-A261-FA6291294EEB}" presName="fgShape" presStyleLbl="fgShp" presStyleIdx="0" presStyleCnt="1"/>
      <dgm:spPr/>
    </dgm:pt>
    <dgm:pt modelId="{B79B0C1B-56FB-4233-9569-D11D51EAA4B1}" type="pres">
      <dgm:prSet presAssocID="{8D3B4ED3-B291-40F2-A261-FA6291294EEB}" presName="linComp" presStyleCnt="0"/>
      <dgm:spPr/>
    </dgm:pt>
    <dgm:pt modelId="{370AB82C-96FC-4D4F-A807-80B5A0CA9FD8}" type="pres">
      <dgm:prSet presAssocID="{AB0EDEC4-ACD4-4213-AB92-BBEA8BFB3EA5}" presName="compNode" presStyleCnt="0"/>
      <dgm:spPr/>
    </dgm:pt>
    <dgm:pt modelId="{D0CD6C94-C34C-4644-9818-C20F47A16244}" type="pres">
      <dgm:prSet presAssocID="{AB0EDEC4-ACD4-4213-AB92-BBEA8BFB3EA5}" presName="bkgdShape" presStyleLbl="node1" presStyleIdx="0" presStyleCnt="4"/>
      <dgm:spPr/>
      <dgm:t>
        <a:bodyPr/>
        <a:lstStyle/>
        <a:p>
          <a:endParaRPr lang="en-US"/>
        </a:p>
      </dgm:t>
    </dgm:pt>
    <dgm:pt modelId="{CFA9E166-3895-443D-AAB4-B33C5E26C53E}" type="pres">
      <dgm:prSet presAssocID="{AB0EDEC4-ACD4-4213-AB92-BBEA8BFB3EA5}" presName="nodeTx" presStyleLbl="node1" presStyleIdx="0" presStyleCnt="4">
        <dgm:presLayoutVars>
          <dgm:bulletEnabled val="1"/>
        </dgm:presLayoutVars>
      </dgm:prSet>
      <dgm:spPr/>
      <dgm:t>
        <a:bodyPr/>
        <a:lstStyle/>
        <a:p>
          <a:endParaRPr lang="en-US"/>
        </a:p>
      </dgm:t>
    </dgm:pt>
    <dgm:pt modelId="{07B07F09-64CF-46EB-B217-0084C2920A2C}" type="pres">
      <dgm:prSet presAssocID="{AB0EDEC4-ACD4-4213-AB92-BBEA8BFB3EA5}" presName="invisiNode" presStyleLbl="node1" presStyleIdx="0" presStyleCnt="4"/>
      <dgm:spPr/>
    </dgm:pt>
    <dgm:pt modelId="{F5051427-39F2-4727-A582-CFC8B3ED0478}" type="pres">
      <dgm:prSet presAssocID="{AB0EDEC4-ACD4-4213-AB92-BBEA8BFB3EA5}" presName="imagNode" presStyleLbl="fgImgPlace1" presStyleIdx="0" presStyleCnt="4"/>
      <dgm:spPr>
        <a:blipFill rotWithShape="1">
          <a:blip xmlns:r="http://schemas.openxmlformats.org/officeDocument/2006/relationships" r:embed="rId1"/>
          <a:stretch>
            <a:fillRect/>
          </a:stretch>
        </a:blipFill>
      </dgm:spPr>
      <dgm:t>
        <a:bodyPr/>
        <a:lstStyle/>
        <a:p>
          <a:endParaRPr lang="en-US"/>
        </a:p>
      </dgm:t>
    </dgm:pt>
    <dgm:pt modelId="{7F439B33-93B7-4747-A753-C6B55BF654A8}" type="pres">
      <dgm:prSet presAssocID="{664BA772-469D-4E1B-A2CC-EC5493D24462}" presName="sibTrans" presStyleLbl="sibTrans2D1" presStyleIdx="0" presStyleCnt="0"/>
      <dgm:spPr/>
      <dgm:t>
        <a:bodyPr/>
        <a:lstStyle/>
        <a:p>
          <a:endParaRPr lang="en-US"/>
        </a:p>
      </dgm:t>
    </dgm:pt>
    <dgm:pt modelId="{03E0A2FA-7A56-418D-AEC1-951C2892D315}" type="pres">
      <dgm:prSet presAssocID="{2047BAC4-40E9-4527-9876-9F50638AE8B1}" presName="compNode" presStyleCnt="0"/>
      <dgm:spPr/>
    </dgm:pt>
    <dgm:pt modelId="{B3515E96-A55F-47CF-B71A-D46BBD421FFC}" type="pres">
      <dgm:prSet presAssocID="{2047BAC4-40E9-4527-9876-9F50638AE8B1}" presName="bkgdShape" presStyleLbl="node1" presStyleIdx="1" presStyleCnt="4"/>
      <dgm:spPr/>
      <dgm:t>
        <a:bodyPr/>
        <a:lstStyle/>
        <a:p>
          <a:endParaRPr lang="en-US"/>
        </a:p>
      </dgm:t>
    </dgm:pt>
    <dgm:pt modelId="{0C286A25-B5FF-46F5-B459-25A2BD9DD9FA}" type="pres">
      <dgm:prSet presAssocID="{2047BAC4-40E9-4527-9876-9F50638AE8B1}" presName="nodeTx" presStyleLbl="node1" presStyleIdx="1" presStyleCnt="4">
        <dgm:presLayoutVars>
          <dgm:bulletEnabled val="1"/>
        </dgm:presLayoutVars>
      </dgm:prSet>
      <dgm:spPr/>
      <dgm:t>
        <a:bodyPr/>
        <a:lstStyle/>
        <a:p>
          <a:endParaRPr lang="en-US"/>
        </a:p>
      </dgm:t>
    </dgm:pt>
    <dgm:pt modelId="{E51F401A-C0E2-4679-BD26-09470D1057D0}" type="pres">
      <dgm:prSet presAssocID="{2047BAC4-40E9-4527-9876-9F50638AE8B1}" presName="invisiNode" presStyleLbl="node1" presStyleIdx="1" presStyleCnt="4"/>
      <dgm:spPr/>
    </dgm:pt>
    <dgm:pt modelId="{079DB9F0-D187-4B30-8D9B-CBAD37498609}" type="pres">
      <dgm:prSet presAssocID="{2047BAC4-40E9-4527-9876-9F50638AE8B1}" presName="imagNode" presStyleLbl="fgImgPlace1" presStyleIdx="1" presStyleCnt="4"/>
      <dgm:spPr>
        <a:blipFill rotWithShape="1">
          <a:blip xmlns:r="http://schemas.openxmlformats.org/officeDocument/2006/relationships" r:embed="rId2"/>
          <a:stretch>
            <a:fillRect/>
          </a:stretch>
        </a:blipFill>
      </dgm:spPr>
      <dgm:t>
        <a:bodyPr/>
        <a:lstStyle/>
        <a:p>
          <a:endParaRPr lang="en-US"/>
        </a:p>
      </dgm:t>
    </dgm:pt>
    <dgm:pt modelId="{97C2B525-93B5-455C-B32D-CF36343C7B76}" type="pres">
      <dgm:prSet presAssocID="{85D52E0F-C421-4496-B724-2ABAD5FE89DA}" presName="sibTrans" presStyleLbl="sibTrans2D1" presStyleIdx="0" presStyleCnt="0"/>
      <dgm:spPr/>
      <dgm:t>
        <a:bodyPr/>
        <a:lstStyle/>
        <a:p>
          <a:endParaRPr lang="en-US"/>
        </a:p>
      </dgm:t>
    </dgm:pt>
    <dgm:pt modelId="{1AE9BCC8-05C0-45DF-9856-29337566680F}" type="pres">
      <dgm:prSet presAssocID="{775C68F5-7252-4846-82A1-6D4A189FFBC4}" presName="compNode" presStyleCnt="0"/>
      <dgm:spPr/>
    </dgm:pt>
    <dgm:pt modelId="{29D6CF0A-68D7-457B-991F-3DCD24586392}" type="pres">
      <dgm:prSet presAssocID="{775C68F5-7252-4846-82A1-6D4A189FFBC4}" presName="bkgdShape" presStyleLbl="node1" presStyleIdx="2" presStyleCnt="4"/>
      <dgm:spPr/>
      <dgm:t>
        <a:bodyPr/>
        <a:lstStyle/>
        <a:p>
          <a:endParaRPr lang="en-US"/>
        </a:p>
      </dgm:t>
    </dgm:pt>
    <dgm:pt modelId="{CEDDD634-DB9B-4E14-8F72-89C78E86CC77}" type="pres">
      <dgm:prSet presAssocID="{775C68F5-7252-4846-82A1-6D4A189FFBC4}" presName="nodeTx" presStyleLbl="node1" presStyleIdx="2" presStyleCnt="4">
        <dgm:presLayoutVars>
          <dgm:bulletEnabled val="1"/>
        </dgm:presLayoutVars>
      </dgm:prSet>
      <dgm:spPr/>
      <dgm:t>
        <a:bodyPr/>
        <a:lstStyle/>
        <a:p>
          <a:endParaRPr lang="en-US"/>
        </a:p>
      </dgm:t>
    </dgm:pt>
    <dgm:pt modelId="{438D8353-0A22-4FD0-BE44-CEF5DEDDC7E1}" type="pres">
      <dgm:prSet presAssocID="{775C68F5-7252-4846-82A1-6D4A189FFBC4}" presName="invisiNode" presStyleLbl="node1" presStyleIdx="2" presStyleCnt="4"/>
      <dgm:spPr/>
    </dgm:pt>
    <dgm:pt modelId="{432C3425-F17B-4BAD-BD74-A81BD88B5E34}" type="pres">
      <dgm:prSet presAssocID="{775C68F5-7252-4846-82A1-6D4A189FFBC4}" presName="imagNode" presStyleLbl="fgImgPlace1" presStyleIdx="2" presStyleCnt="4"/>
      <dgm:spPr>
        <a:blipFill rotWithShape="1">
          <a:blip xmlns:r="http://schemas.openxmlformats.org/officeDocument/2006/relationships" r:embed="rId3"/>
          <a:stretch>
            <a:fillRect/>
          </a:stretch>
        </a:blipFill>
      </dgm:spPr>
    </dgm:pt>
    <dgm:pt modelId="{5B56A4BC-F411-444A-89CF-E4685191EB61}" type="pres">
      <dgm:prSet presAssocID="{563952B0-4AFF-44CB-B4D3-217E478A9AAE}" presName="sibTrans" presStyleLbl="sibTrans2D1" presStyleIdx="0" presStyleCnt="0"/>
      <dgm:spPr/>
      <dgm:t>
        <a:bodyPr/>
        <a:lstStyle/>
        <a:p>
          <a:endParaRPr lang="en-US"/>
        </a:p>
      </dgm:t>
    </dgm:pt>
    <dgm:pt modelId="{CD4AB2EC-E1FE-492D-B4E6-112ED183A3AE}" type="pres">
      <dgm:prSet presAssocID="{932E5C61-4BFD-4860-8F91-7618E022CD8C}" presName="compNode" presStyleCnt="0"/>
      <dgm:spPr/>
    </dgm:pt>
    <dgm:pt modelId="{515045E7-BEEC-4C85-AE83-1EC6F4DA0477}" type="pres">
      <dgm:prSet presAssocID="{932E5C61-4BFD-4860-8F91-7618E022CD8C}" presName="bkgdShape" presStyleLbl="node1" presStyleIdx="3" presStyleCnt="4"/>
      <dgm:spPr/>
      <dgm:t>
        <a:bodyPr/>
        <a:lstStyle/>
        <a:p>
          <a:endParaRPr lang="en-US"/>
        </a:p>
      </dgm:t>
    </dgm:pt>
    <dgm:pt modelId="{12AE25A1-6EED-4B6B-A423-C97C33F86BB5}" type="pres">
      <dgm:prSet presAssocID="{932E5C61-4BFD-4860-8F91-7618E022CD8C}" presName="nodeTx" presStyleLbl="node1" presStyleIdx="3" presStyleCnt="4">
        <dgm:presLayoutVars>
          <dgm:bulletEnabled val="1"/>
        </dgm:presLayoutVars>
      </dgm:prSet>
      <dgm:spPr/>
      <dgm:t>
        <a:bodyPr/>
        <a:lstStyle/>
        <a:p>
          <a:endParaRPr lang="en-US"/>
        </a:p>
      </dgm:t>
    </dgm:pt>
    <dgm:pt modelId="{3D7803BC-6FDB-4052-B5DC-0B2E145D208A}" type="pres">
      <dgm:prSet presAssocID="{932E5C61-4BFD-4860-8F91-7618E022CD8C}" presName="invisiNode" presStyleLbl="node1" presStyleIdx="3" presStyleCnt="4"/>
      <dgm:spPr/>
    </dgm:pt>
    <dgm:pt modelId="{59081A68-3C22-47EE-9A3D-1746187961E1}" type="pres">
      <dgm:prSet presAssocID="{932E5C61-4BFD-4860-8F91-7618E022CD8C}" presName="imagNode" presStyleLbl="fgImgPlace1" presStyleIdx="3" presStyleCnt="4" custLinFactNeighborX="-2933" custLinFactNeighborY="2729"/>
      <dgm:spPr>
        <a:blipFill rotWithShape="1">
          <a:blip xmlns:r="http://schemas.openxmlformats.org/officeDocument/2006/relationships" r:embed="rId4"/>
          <a:stretch>
            <a:fillRect/>
          </a:stretch>
        </a:blipFill>
      </dgm:spPr>
    </dgm:pt>
  </dgm:ptLst>
  <dgm:cxnLst>
    <dgm:cxn modelId="{BADD15DA-34BF-40C1-92FD-3CE94FC0769C}" srcId="{8D3B4ED3-B291-40F2-A261-FA6291294EEB}" destId="{2047BAC4-40E9-4527-9876-9F50638AE8B1}" srcOrd="1" destOrd="0" parTransId="{4CF93DA2-924C-40D0-AA62-9F5F67C654D9}" sibTransId="{85D52E0F-C421-4496-B724-2ABAD5FE89DA}"/>
    <dgm:cxn modelId="{8BAEA7EE-CB78-41D5-B0C0-CB4480B39E8F}" type="presOf" srcId="{932E5C61-4BFD-4860-8F91-7618E022CD8C}" destId="{12AE25A1-6EED-4B6B-A423-C97C33F86BB5}" srcOrd="1" destOrd="0" presId="urn:microsoft.com/office/officeart/2005/8/layout/hList7"/>
    <dgm:cxn modelId="{340F7147-2598-444A-946C-8EB2F11A4EAE}" type="presOf" srcId="{8D3B4ED3-B291-40F2-A261-FA6291294EEB}" destId="{B8BCCE2B-550D-4549-BDFD-1AFB5A9E58F9}" srcOrd="0" destOrd="0" presId="urn:microsoft.com/office/officeart/2005/8/layout/hList7"/>
    <dgm:cxn modelId="{4164EDD7-1EF7-4875-BBF2-F7F1258D5C16}" srcId="{8D3B4ED3-B291-40F2-A261-FA6291294EEB}" destId="{AB0EDEC4-ACD4-4213-AB92-BBEA8BFB3EA5}" srcOrd="0" destOrd="0" parTransId="{8B47706F-F006-485A-A1E3-DCF80B1A7DE4}" sibTransId="{664BA772-469D-4E1B-A2CC-EC5493D24462}"/>
    <dgm:cxn modelId="{8260E88F-6D37-4429-ADF4-AEDB1B359696}" type="presOf" srcId="{775C68F5-7252-4846-82A1-6D4A189FFBC4}" destId="{CEDDD634-DB9B-4E14-8F72-89C78E86CC77}" srcOrd="1" destOrd="0" presId="urn:microsoft.com/office/officeart/2005/8/layout/hList7"/>
    <dgm:cxn modelId="{478EEC0C-70F8-489D-BACF-0A3F644D1F71}" srcId="{8D3B4ED3-B291-40F2-A261-FA6291294EEB}" destId="{775C68F5-7252-4846-82A1-6D4A189FFBC4}" srcOrd="2" destOrd="0" parTransId="{4FDBE429-EBB0-486E-A967-81258B0FAFFA}" sibTransId="{563952B0-4AFF-44CB-B4D3-217E478A9AAE}"/>
    <dgm:cxn modelId="{07B18DF6-40FB-44AB-A718-1FF82A6C5479}" type="presOf" srcId="{563952B0-4AFF-44CB-B4D3-217E478A9AAE}" destId="{5B56A4BC-F411-444A-89CF-E4685191EB61}" srcOrd="0" destOrd="0" presId="urn:microsoft.com/office/officeart/2005/8/layout/hList7"/>
    <dgm:cxn modelId="{F0445F32-5F53-44FA-98CD-80A236C31D51}" type="presOf" srcId="{2047BAC4-40E9-4527-9876-9F50638AE8B1}" destId="{0C286A25-B5FF-46F5-B459-25A2BD9DD9FA}" srcOrd="1" destOrd="0" presId="urn:microsoft.com/office/officeart/2005/8/layout/hList7"/>
    <dgm:cxn modelId="{78E6ABBB-97D4-441F-9D35-2998B361B143}" type="presOf" srcId="{932E5C61-4BFD-4860-8F91-7618E022CD8C}" destId="{515045E7-BEEC-4C85-AE83-1EC6F4DA0477}" srcOrd="0" destOrd="0" presId="urn:microsoft.com/office/officeart/2005/8/layout/hList7"/>
    <dgm:cxn modelId="{BF5BC97D-272F-4B7F-A77F-D873E61098FE}" type="presOf" srcId="{AB0EDEC4-ACD4-4213-AB92-BBEA8BFB3EA5}" destId="{CFA9E166-3895-443D-AAB4-B33C5E26C53E}" srcOrd="1" destOrd="0" presId="urn:microsoft.com/office/officeart/2005/8/layout/hList7"/>
    <dgm:cxn modelId="{90667690-FBEA-46E0-BED6-2F6F6A29B7F0}" type="presOf" srcId="{664BA772-469D-4E1B-A2CC-EC5493D24462}" destId="{7F439B33-93B7-4747-A753-C6B55BF654A8}" srcOrd="0" destOrd="0" presId="urn:microsoft.com/office/officeart/2005/8/layout/hList7"/>
    <dgm:cxn modelId="{C4E97B34-4E1F-4DEF-B202-FDA5605CF806}" type="presOf" srcId="{AB0EDEC4-ACD4-4213-AB92-BBEA8BFB3EA5}" destId="{D0CD6C94-C34C-4644-9818-C20F47A16244}" srcOrd="0" destOrd="0" presId="urn:microsoft.com/office/officeart/2005/8/layout/hList7"/>
    <dgm:cxn modelId="{7B602566-6FD3-40AD-80B3-F9DAAD8C7623}" srcId="{8D3B4ED3-B291-40F2-A261-FA6291294EEB}" destId="{932E5C61-4BFD-4860-8F91-7618E022CD8C}" srcOrd="3" destOrd="0" parTransId="{68BA4761-D7AE-4032-A6C2-3AC4C066AD70}" sibTransId="{BF835DD2-316F-4D37-8127-159D6A66E616}"/>
    <dgm:cxn modelId="{B78B1B5E-E30B-4BD9-B17D-37EED973A749}" type="presOf" srcId="{85D52E0F-C421-4496-B724-2ABAD5FE89DA}" destId="{97C2B525-93B5-455C-B32D-CF36343C7B76}" srcOrd="0" destOrd="0" presId="urn:microsoft.com/office/officeart/2005/8/layout/hList7"/>
    <dgm:cxn modelId="{46EBA115-BE63-40C1-8644-5BD189F9459C}" type="presOf" srcId="{775C68F5-7252-4846-82A1-6D4A189FFBC4}" destId="{29D6CF0A-68D7-457B-991F-3DCD24586392}" srcOrd="0" destOrd="0" presId="urn:microsoft.com/office/officeart/2005/8/layout/hList7"/>
    <dgm:cxn modelId="{7D33FE38-6160-4980-8908-902A6A0069FF}" type="presOf" srcId="{2047BAC4-40E9-4527-9876-9F50638AE8B1}" destId="{B3515E96-A55F-47CF-B71A-D46BBD421FFC}" srcOrd="0" destOrd="0" presId="urn:microsoft.com/office/officeart/2005/8/layout/hList7"/>
    <dgm:cxn modelId="{1BADA248-652A-484D-AF52-A9BF20704038}" type="presParOf" srcId="{B8BCCE2B-550D-4549-BDFD-1AFB5A9E58F9}" destId="{D1BD0DA7-5A42-4EB4-BCC7-2A7D41474E79}" srcOrd="0" destOrd="0" presId="urn:microsoft.com/office/officeart/2005/8/layout/hList7"/>
    <dgm:cxn modelId="{6730277E-A53C-49A3-AA8F-2FF415EE2E98}" type="presParOf" srcId="{B8BCCE2B-550D-4549-BDFD-1AFB5A9E58F9}" destId="{B79B0C1B-56FB-4233-9569-D11D51EAA4B1}" srcOrd="1" destOrd="0" presId="urn:microsoft.com/office/officeart/2005/8/layout/hList7"/>
    <dgm:cxn modelId="{2821E417-AE0F-4899-95A2-0A685CF23D76}" type="presParOf" srcId="{B79B0C1B-56FB-4233-9569-D11D51EAA4B1}" destId="{370AB82C-96FC-4D4F-A807-80B5A0CA9FD8}" srcOrd="0" destOrd="0" presId="urn:microsoft.com/office/officeart/2005/8/layout/hList7"/>
    <dgm:cxn modelId="{9A159C23-5FEC-473D-B994-B632A453D71C}" type="presParOf" srcId="{370AB82C-96FC-4D4F-A807-80B5A0CA9FD8}" destId="{D0CD6C94-C34C-4644-9818-C20F47A16244}" srcOrd="0" destOrd="0" presId="urn:microsoft.com/office/officeart/2005/8/layout/hList7"/>
    <dgm:cxn modelId="{3ED1000E-4151-4DA3-BDB7-1E004E1E478C}" type="presParOf" srcId="{370AB82C-96FC-4D4F-A807-80B5A0CA9FD8}" destId="{CFA9E166-3895-443D-AAB4-B33C5E26C53E}" srcOrd="1" destOrd="0" presId="urn:microsoft.com/office/officeart/2005/8/layout/hList7"/>
    <dgm:cxn modelId="{DAC0CC61-6F79-4987-9DFA-59B693501AEB}" type="presParOf" srcId="{370AB82C-96FC-4D4F-A807-80B5A0CA9FD8}" destId="{07B07F09-64CF-46EB-B217-0084C2920A2C}" srcOrd="2" destOrd="0" presId="urn:microsoft.com/office/officeart/2005/8/layout/hList7"/>
    <dgm:cxn modelId="{4ADACCF4-1BAF-4AA7-BA2F-8AB802D0AD62}" type="presParOf" srcId="{370AB82C-96FC-4D4F-A807-80B5A0CA9FD8}" destId="{F5051427-39F2-4727-A582-CFC8B3ED0478}" srcOrd="3" destOrd="0" presId="urn:microsoft.com/office/officeart/2005/8/layout/hList7"/>
    <dgm:cxn modelId="{625E72F7-F1D4-4BEF-8E47-BC7395889BA5}" type="presParOf" srcId="{B79B0C1B-56FB-4233-9569-D11D51EAA4B1}" destId="{7F439B33-93B7-4747-A753-C6B55BF654A8}" srcOrd="1" destOrd="0" presId="urn:microsoft.com/office/officeart/2005/8/layout/hList7"/>
    <dgm:cxn modelId="{86B3F1D2-0971-401D-A432-C440B23597CE}" type="presParOf" srcId="{B79B0C1B-56FB-4233-9569-D11D51EAA4B1}" destId="{03E0A2FA-7A56-418D-AEC1-951C2892D315}" srcOrd="2" destOrd="0" presId="urn:microsoft.com/office/officeart/2005/8/layout/hList7"/>
    <dgm:cxn modelId="{B86D60B0-59E7-44CB-AB32-C214945EAC22}" type="presParOf" srcId="{03E0A2FA-7A56-418D-AEC1-951C2892D315}" destId="{B3515E96-A55F-47CF-B71A-D46BBD421FFC}" srcOrd="0" destOrd="0" presId="urn:microsoft.com/office/officeart/2005/8/layout/hList7"/>
    <dgm:cxn modelId="{D3E270FE-E70E-48C4-BA1A-614285DBCF2B}" type="presParOf" srcId="{03E0A2FA-7A56-418D-AEC1-951C2892D315}" destId="{0C286A25-B5FF-46F5-B459-25A2BD9DD9FA}" srcOrd="1" destOrd="0" presId="urn:microsoft.com/office/officeart/2005/8/layout/hList7"/>
    <dgm:cxn modelId="{DD4705A8-01AD-4B71-BB73-3540CD38EC49}" type="presParOf" srcId="{03E0A2FA-7A56-418D-AEC1-951C2892D315}" destId="{E51F401A-C0E2-4679-BD26-09470D1057D0}" srcOrd="2" destOrd="0" presId="urn:microsoft.com/office/officeart/2005/8/layout/hList7"/>
    <dgm:cxn modelId="{5BAE5B9E-B8F0-4E51-BDA8-75B4D679B868}" type="presParOf" srcId="{03E0A2FA-7A56-418D-AEC1-951C2892D315}" destId="{079DB9F0-D187-4B30-8D9B-CBAD37498609}" srcOrd="3" destOrd="0" presId="urn:microsoft.com/office/officeart/2005/8/layout/hList7"/>
    <dgm:cxn modelId="{711A5B82-529A-4165-A140-5A6DA97B277E}" type="presParOf" srcId="{B79B0C1B-56FB-4233-9569-D11D51EAA4B1}" destId="{97C2B525-93B5-455C-B32D-CF36343C7B76}" srcOrd="3" destOrd="0" presId="urn:microsoft.com/office/officeart/2005/8/layout/hList7"/>
    <dgm:cxn modelId="{DEE18108-E599-4EF9-9748-930D2A964B47}" type="presParOf" srcId="{B79B0C1B-56FB-4233-9569-D11D51EAA4B1}" destId="{1AE9BCC8-05C0-45DF-9856-29337566680F}" srcOrd="4" destOrd="0" presId="urn:microsoft.com/office/officeart/2005/8/layout/hList7"/>
    <dgm:cxn modelId="{AB44E86D-F412-4FFF-8341-3050E23218C6}" type="presParOf" srcId="{1AE9BCC8-05C0-45DF-9856-29337566680F}" destId="{29D6CF0A-68D7-457B-991F-3DCD24586392}" srcOrd="0" destOrd="0" presId="urn:microsoft.com/office/officeart/2005/8/layout/hList7"/>
    <dgm:cxn modelId="{15E6ED92-37E1-4B2F-93F0-23BC8588BE05}" type="presParOf" srcId="{1AE9BCC8-05C0-45DF-9856-29337566680F}" destId="{CEDDD634-DB9B-4E14-8F72-89C78E86CC77}" srcOrd="1" destOrd="0" presId="urn:microsoft.com/office/officeart/2005/8/layout/hList7"/>
    <dgm:cxn modelId="{55590D7C-B126-48F0-85FF-EB0E9B323152}" type="presParOf" srcId="{1AE9BCC8-05C0-45DF-9856-29337566680F}" destId="{438D8353-0A22-4FD0-BE44-CEF5DEDDC7E1}" srcOrd="2" destOrd="0" presId="urn:microsoft.com/office/officeart/2005/8/layout/hList7"/>
    <dgm:cxn modelId="{26472ED5-94E4-481E-A73F-EF1CE27F1101}" type="presParOf" srcId="{1AE9BCC8-05C0-45DF-9856-29337566680F}" destId="{432C3425-F17B-4BAD-BD74-A81BD88B5E34}" srcOrd="3" destOrd="0" presId="urn:microsoft.com/office/officeart/2005/8/layout/hList7"/>
    <dgm:cxn modelId="{7E281889-234D-4325-A48E-4A883C5FD7A2}" type="presParOf" srcId="{B79B0C1B-56FB-4233-9569-D11D51EAA4B1}" destId="{5B56A4BC-F411-444A-89CF-E4685191EB61}" srcOrd="5" destOrd="0" presId="urn:microsoft.com/office/officeart/2005/8/layout/hList7"/>
    <dgm:cxn modelId="{329952D9-7AA0-470C-B7BF-A923D95E42AC}" type="presParOf" srcId="{B79B0C1B-56FB-4233-9569-D11D51EAA4B1}" destId="{CD4AB2EC-E1FE-492D-B4E6-112ED183A3AE}" srcOrd="6" destOrd="0" presId="urn:microsoft.com/office/officeart/2005/8/layout/hList7"/>
    <dgm:cxn modelId="{FB5A92A9-C93B-4363-89A9-97BF5D102DF5}" type="presParOf" srcId="{CD4AB2EC-E1FE-492D-B4E6-112ED183A3AE}" destId="{515045E7-BEEC-4C85-AE83-1EC6F4DA0477}" srcOrd="0" destOrd="0" presId="urn:microsoft.com/office/officeart/2005/8/layout/hList7"/>
    <dgm:cxn modelId="{F155B3D4-2AD9-4FEE-B494-E43734AF5EFC}" type="presParOf" srcId="{CD4AB2EC-E1FE-492D-B4E6-112ED183A3AE}" destId="{12AE25A1-6EED-4B6B-A423-C97C33F86BB5}" srcOrd="1" destOrd="0" presId="urn:microsoft.com/office/officeart/2005/8/layout/hList7"/>
    <dgm:cxn modelId="{46E13B29-1607-4CF1-9471-A8D22A489B14}" type="presParOf" srcId="{CD4AB2EC-E1FE-492D-B4E6-112ED183A3AE}" destId="{3D7803BC-6FDB-4052-B5DC-0B2E145D208A}" srcOrd="2" destOrd="0" presId="urn:microsoft.com/office/officeart/2005/8/layout/hList7"/>
    <dgm:cxn modelId="{21B03121-76F7-491F-9BD3-9002793EF982}" type="presParOf" srcId="{CD4AB2EC-E1FE-492D-B4E6-112ED183A3AE}" destId="{59081A68-3C22-47EE-9A3D-1746187961E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50365C-285C-402A-9F2D-CA48CB508BEF}"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6F917D8E-A5B1-4F53-8850-A2B82AC63F80}">
      <dgm:prSet/>
      <dgm:spPr/>
      <dgm:t>
        <a:bodyPr/>
        <a:lstStyle/>
        <a:p>
          <a:pPr rtl="0"/>
          <a:r>
            <a:rPr lang="en-ZA" b="1" smtClean="0"/>
            <a:t>INTRODUCTION</a:t>
          </a:r>
          <a:endParaRPr lang="en-ZA"/>
        </a:p>
      </dgm:t>
    </dgm:pt>
    <dgm:pt modelId="{A14EFACC-A542-421B-93AD-08F9340E8957}" type="parTrans" cxnId="{78604D71-A58D-4DD4-924B-1B208E222B9C}">
      <dgm:prSet/>
      <dgm:spPr/>
      <dgm:t>
        <a:bodyPr/>
        <a:lstStyle/>
        <a:p>
          <a:endParaRPr lang="en-US"/>
        </a:p>
      </dgm:t>
    </dgm:pt>
    <dgm:pt modelId="{B4B59113-0985-40B4-AB3A-9BE6385C4E39}" type="sibTrans" cxnId="{78604D71-A58D-4DD4-924B-1B208E222B9C}">
      <dgm:prSet/>
      <dgm:spPr/>
      <dgm:t>
        <a:bodyPr/>
        <a:lstStyle/>
        <a:p>
          <a:endParaRPr lang="en-US"/>
        </a:p>
      </dgm:t>
    </dgm:pt>
    <dgm:pt modelId="{AB23E5F8-4D55-42FC-A2D4-F6426B44B3FD}">
      <dgm:prSet/>
      <dgm:spPr/>
      <dgm:t>
        <a:bodyPr/>
        <a:lstStyle/>
        <a:p>
          <a:pPr rtl="0"/>
          <a:r>
            <a:rPr lang="en-ZA" smtClean="0"/>
            <a:t>Introduction/profile of the department/context/challenges and successes/COE budget/compliance to HoD PMDS process</a:t>
          </a:r>
          <a:endParaRPr lang="en-ZA"/>
        </a:p>
      </dgm:t>
    </dgm:pt>
    <dgm:pt modelId="{890DB75F-813D-4F29-9109-D85A3D72F1B8}" type="parTrans" cxnId="{2BEB005D-5557-4CDD-806D-21E9C5B67D67}">
      <dgm:prSet/>
      <dgm:spPr/>
      <dgm:t>
        <a:bodyPr/>
        <a:lstStyle/>
        <a:p>
          <a:endParaRPr lang="en-US"/>
        </a:p>
      </dgm:t>
    </dgm:pt>
    <dgm:pt modelId="{2C7CCF13-1727-4BEA-B9B7-5EB436542EB9}" type="sibTrans" cxnId="{2BEB005D-5557-4CDD-806D-21E9C5B67D67}">
      <dgm:prSet/>
      <dgm:spPr/>
      <dgm:t>
        <a:bodyPr/>
        <a:lstStyle/>
        <a:p>
          <a:endParaRPr lang="en-US"/>
        </a:p>
      </dgm:t>
    </dgm:pt>
    <dgm:pt modelId="{D944DBA1-958C-4A3F-9151-DA867BCF5049}">
      <dgm:prSet/>
      <dgm:spPr/>
      <dgm:t>
        <a:bodyPr/>
        <a:lstStyle/>
        <a:p>
          <a:pPr rtl="0"/>
          <a:r>
            <a:rPr lang="en-ZA" b="1" smtClean="0"/>
            <a:t>EMPLOYEE PERFORMANCE DIMENSION </a:t>
          </a:r>
          <a:r>
            <a:rPr lang="en-ZA" smtClean="0"/>
            <a:t>(overall score for this dimension)</a:t>
          </a:r>
          <a:endParaRPr lang="en-ZA"/>
        </a:p>
      </dgm:t>
    </dgm:pt>
    <dgm:pt modelId="{95041804-2796-4005-8FF0-508C8AA4154A}" type="parTrans" cxnId="{AA170A40-2472-4FA5-B3DE-FA947808A4E9}">
      <dgm:prSet/>
      <dgm:spPr/>
      <dgm:t>
        <a:bodyPr/>
        <a:lstStyle/>
        <a:p>
          <a:endParaRPr lang="en-US"/>
        </a:p>
      </dgm:t>
    </dgm:pt>
    <dgm:pt modelId="{362DA9AF-BF74-4974-907D-B709A9F85602}" type="sibTrans" cxnId="{AA170A40-2472-4FA5-B3DE-FA947808A4E9}">
      <dgm:prSet/>
      <dgm:spPr/>
      <dgm:t>
        <a:bodyPr/>
        <a:lstStyle/>
        <a:p>
          <a:endParaRPr lang="en-US"/>
        </a:p>
      </dgm:t>
    </dgm:pt>
    <dgm:pt modelId="{25B0F020-DB8F-4A46-AD7E-7AAAD5D3C402}">
      <dgm:prSet/>
      <dgm:spPr/>
      <dgm:t>
        <a:bodyPr/>
        <a:lstStyle/>
        <a:p>
          <a:pPr rtl="0"/>
          <a:r>
            <a:rPr lang="en-ZA" smtClean="0"/>
            <a:t>Motivate all scores but provide evidence for scores on level 4 and provide additional motivation for scores on level 2. Must have an overall conclusion for the KRAs</a:t>
          </a:r>
          <a:endParaRPr lang="en-ZA"/>
        </a:p>
      </dgm:t>
    </dgm:pt>
    <dgm:pt modelId="{B49FAD9D-17A6-4269-B9C6-FA57ED6D02B1}" type="parTrans" cxnId="{00603FEA-91CF-40B7-957B-8885B0D72E75}">
      <dgm:prSet/>
      <dgm:spPr/>
      <dgm:t>
        <a:bodyPr/>
        <a:lstStyle/>
        <a:p>
          <a:endParaRPr lang="en-US"/>
        </a:p>
      </dgm:t>
    </dgm:pt>
    <dgm:pt modelId="{3807AD66-DD6E-4E83-9EFF-6F90DCB2C350}" type="sibTrans" cxnId="{00603FEA-91CF-40B7-957B-8885B0D72E75}">
      <dgm:prSet/>
      <dgm:spPr/>
      <dgm:t>
        <a:bodyPr/>
        <a:lstStyle/>
        <a:p>
          <a:endParaRPr lang="en-US"/>
        </a:p>
      </dgm:t>
    </dgm:pt>
    <dgm:pt modelId="{846B0F79-2570-4BA3-8BBC-168C32E51248}">
      <dgm:prSet/>
      <dgm:spPr/>
      <dgm:t>
        <a:bodyPr/>
        <a:lstStyle/>
        <a:p>
          <a:pPr rtl="0"/>
          <a:r>
            <a:rPr lang="en-ZA" b="1" smtClean="0"/>
            <a:t>KEY GOVERNMENT FOCUS AREAS </a:t>
          </a:r>
          <a:endParaRPr lang="en-ZA"/>
        </a:p>
      </dgm:t>
    </dgm:pt>
    <dgm:pt modelId="{344AAF7F-55E1-4241-8969-D48B685DE6F3}" type="parTrans" cxnId="{912BF15D-E8EA-407F-83D4-58FADC97F929}">
      <dgm:prSet/>
      <dgm:spPr/>
      <dgm:t>
        <a:bodyPr/>
        <a:lstStyle/>
        <a:p>
          <a:endParaRPr lang="en-US"/>
        </a:p>
      </dgm:t>
    </dgm:pt>
    <dgm:pt modelId="{72873EF3-42F6-4E1E-AD30-E5B7190DBC5A}" type="sibTrans" cxnId="{912BF15D-E8EA-407F-83D4-58FADC97F929}">
      <dgm:prSet/>
      <dgm:spPr/>
      <dgm:t>
        <a:bodyPr/>
        <a:lstStyle/>
        <a:p>
          <a:endParaRPr lang="en-US"/>
        </a:p>
      </dgm:t>
    </dgm:pt>
    <dgm:pt modelId="{3F1360DD-7226-41CE-8627-CC9D8AAB70E5}">
      <dgm:prSet/>
      <dgm:spPr/>
      <dgm:t>
        <a:bodyPr/>
        <a:lstStyle/>
        <a:p>
          <a:pPr rtl="0"/>
          <a:r>
            <a:rPr lang="en-ZA" dirty="0" smtClean="0"/>
            <a:t>DGs/</a:t>
          </a:r>
          <a:r>
            <a:rPr lang="en-ZA" dirty="0" err="1" smtClean="0"/>
            <a:t>HoDs</a:t>
          </a:r>
          <a:r>
            <a:rPr lang="en-ZA" dirty="0" smtClean="0"/>
            <a:t> must score both the SCM and Diversity. DPME will source data from DPSA and Treasury to verify. </a:t>
          </a:r>
          <a:endParaRPr lang="en-ZA" dirty="0"/>
        </a:p>
      </dgm:t>
    </dgm:pt>
    <dgm:pt modelId="{7A8533EE-F0C7-4EFB-A05D-CC573F56C10B}" type="parTrans" cxnId="{09F630AD-D6BE-4C82-94D4-69717173E430}">
      <dgm:prSet/>
      <dgm:spPr/>
      <dgm:t>
        <a:bodyPr/>
        <a:lstStyle/>
        <a:p>
          <a:endParaRPr lang="en-US"/>
        </a:p>
      </dgm:t>
    </dgm:pt>
    <dgm:pt modelId="{3CF5B498-8E72-4143-8304-004CC3F3726C}" type="sibTrans" cxnId="{09F630AD-D6BE-4C82-94D4-69717173E430}">
      <dgm:prSet/>
      <dgm:spPr/>
      <dgm:t>
        <a:bodyPr/>
        <a:lstStyle/>
        <a:p>
          <a:endParaRPr lang="en-US"/>
        </a:p>
      </dgm:t>
    </dgm:pt>
    <dgm:pt modelId="{9112BC79-2816-4FF4-9F0A-4B1CF0C4D1BB}">
      <dgm:prSet/>
      <dgm:spPr/>
      <dgm:t>
        <a:bodyPr/>
        <a:lstStyle/>
        <a:p>
          <a:pPr rtl="0"/>
          <a:r>
            <a:rPr lang="en-ZA" smtClean="0"/>
            <a:t>The other 3 KGFAs will use the same approach like the KRAs</a:t>
          </a:r>
          <a:endParaRPr lang="en-ZA"/>
        </a:p>
      </dgm:t>
    </dgm:pt>
    <dgm:pt modelId="{5D717C87-50F2-49F2-AC46-64684941867D}" type="parTrans" cxnId="{C88B6E2F-1924-4310-A345-8C9C966D3FD3}">
      <dgm:prSet/>
      <dgm:spPr/>
      <dgm:t>
        <a:bodyPr/>
        <a:lstStyle/>
        <a:p>
          <a:endParaRPr lang="en-US"/>
        </a:p>
      </dgm:t>
    </dgm:pt>
    <dgm:pt modelId="{907C8B13-1368-48AA-96D7-F6A9BA6C2CBE}" type="sibTrans" cxnId="{C88B6E2F-1924-4310-A345-8C9C966D3FD3}">
      <dgm:prSet/>
      <dgm:spPr/>
      <dgm:t>
        <a:bodyPr/>
        <a:lstStyle/>
        <a:p>
          <a:endParaRPr lang="en-US"/>
        </a:p>
      </dgm:t>
    </dgm:pt>
    <dgm:pt modelId="{855273E7-6C8E-4731-BFFB-522CB79A5344}" type="pres">
      <dgm:prSet presAssocID="{3F50365C-285C-402A-9F2D-CA48CB508BEF}" presName="compositeShape" presStyleCnt="0">
        <dgm:presLayoutVars>
          <dgm:chMax val="7"/>
          <dgm:dir/>
          <dgm:resizeHandles val="exact"/>
        </dgm:presLayoutVars>
      </dgm:prSet>
      <dgm:spPr/>
      <dgm:t>
        <a:bodyPr/>
        <a:lstStyle/>
        <a:p>
          <a:endParaRPr lang="en-US"/>
        </a:p>
      </dgm:t>
    </dgm:pt>
    <dgm:pt modelId="{DA6D869E-85A8-4AC1-9B6E-E572410D17C0}" type="pres">
      <dgm:prSet presAssocID="{6F917D8E-A5B1-4F53-8850-A2B82AC63F80}" presName="circ1" presStyleLbl="vennNode1" presStyleIdx="0" presStyleCnt="3"/>
      <dgm:spPr/>
      <dgm:t>
        <a:bodyPr/>
        <a:lstStyle/>
        <a:p>
          <a:endParaRPr lang="en-US"/>
        </a:p>
      </dgm:t>
    </dgm:pt>
    <dgm:pt modelId="{00D8BCE0-7666-4F58-9C15-9658AC9A1929}" type="pres">
      <dgm:prSet presAssocID="{6F917D8E-A5B1-4F53-8850-A2B82AC63F80}" presName="circ1Tx" presStyleLbl="revTx" presStyleIdx="0" presStyleCnt="0">
        <dgm:presLayoutVars>
          <dgm:chMax val="0"/>
          <dgm:chPref val="0"/>
          <dgm:bulletEnabled val="1"/>
        </dgm:presLayoutVars>
      </dgm:prSet>
      <dgm:spPr/>
      <dgm:t>
        <a:bodyPr/>
        <a:lstStyle/>
        <a:p>
          <a:endParaRPr lang="en-US"/>
        </a:p>
      </dgm:t>
    </dgm:pt>
    <dgm:pt modelId="{9F4F9413-78F1-4883-966E-DF44EF1989BF}" type="pres">
      <dgm:prSet presAssocID="{D944DBA1-958C-4A3F-9151-DA867BCF5049}" presName="circ2" presStyleLbl="vennNode1" presStyleIdx="1" presStyleCnt="3"/>
      <dgm:spPr/>
      <dgm:t>
        <a:bodyPr/>
        <a:lstStyle/>
        <a:p>
          <a:endParaRPr lang="en-US"/>
        </a:p>
      </dgm:t>
    </dgm:pt>
    <dgm:pt modelId="{5363F466-3E72-486D-B40D-DD02BE45054F}" type="pres">
      <dgm:prSet presAssocID="{D944DBA1-958C-4A3F-9151-DA867BCF5049}" presName="circ2Tx" presStyleLbl="revTx" presStyleIdx="0" presStyleCnt="0">
        <dgm:presLayoutVars>
          <dgm:chMax val="0"/>
          <dgm:chPref val="0"/>
          <dgm:bulletEnabled val="1"/>
        </dgm:presLayoutVars>
      </dgm:prSet>
      <dgm:spPr/>
      <dgm:t>
        <a:bodyPr/>
        <a:lstStyle/>
        <a:p>
          <a:endParaRPr lang="en-US"/>
        </a:p>
      </dgm:t>
    </dgm:pt>
    <dgm:pt modelId="{1E37E20A-33C7-4F0F-85D7-8A52BA6B5E35}" type="pres">
      <dgm:prSet presAssocID="{846B0F79-2570-4BA3-8BBC-168C32E51248}" presName="circ3" presStyleLbl="vennNode1" presStyleIdx="2" presStyleCnt="3"/>
      <dgm:spPr/>
      <dgm:t>
        <a:bodyPr/>
        <a:lstStyle/>
        <a:p>
          <a:endParaRPr lang="en-US"/>
        </a:p>
      </dgm:t>
    </dgm:pt>
    <dgm:pt modelId="{48F0784B-5B23-4A1C-8AF7-C21640F71F3F}" type="pres">
      <dgm:prSet presAssocID="{846B0F79-2570-4BA3-8BBC-168C32E51248}" presName="circ3Tx" presStyleLbl="revTx" presStyleIdx="0" presStyleCnt="0">
        <dgm:presLayoutVars>
          <dgm:chMax val="0"/>
          <dgm:chPref val="0"/>
          <dgm:bulletEnabled val="1"/>
        </dgm:presLayoutVars>
      </dgm:prSet>
      <dgm:spPr/>
      <dgm:t>
        <a:bodyPr/>
        <a:lstStyle/>
        <a:p>
          <a:endParaRPr lang="en-US"/>
        </a:p>
      </dgm:t>
    </dgm:pt>
  </dgm:ptLst>
  <dgm:cxnLst>
    <dgm:cxn modelId="{09F630AD-D6BE-4C82-94D4-69717173E430}" srcId="{846B0F79-2570-4BA3-8BBC-168C32E51248}" destId="{3F1360DD-7226-41CE-8627-CC9D8AAB70E5}" srcOrd="0" destOrd="0" parTransId="{7A8533EE-F0C7-4EFB-A05D-CC573F56C10B}" sibTransId="{3CF5B498-8E72-4143-8304-004CC3F3726C}"/>
    <dgm:cxn modelId="{2BEB005D-5557-4CDD-806D-21E9C5B67D67}" srcId="{6F917D8E-A5B1-4F53-8850-A2B82AC63F80}" destId="{AB23E5F8-4D55-42FC-A2D4-F6426B44B3FD}" srcOrd="0" destOrd="0" parTransId="{890DB75F-813D-4F29-9109-D85A3D72F1B8}" sibTransId="{2C7CCF13-1727-4BEA-B9B7-5EB436542EB9}"/>
    <dgm:cxn modelId="{9081F636-0982-4477-AE32-7D3351BBCE9A}" type="presOf" srcId="{AB23E5F8-4D55-42FC-A2D4-F6426B44B3FD}" destId="{DA6D869E-85A8-4AC1-9B6E-E572410D17C0}" srcOrd="0" destOrd="1" presId="urn:microsoft.com/office/officeart/2005/8/layout/venn1"/>
    <dgm:cxn modelId="{942950C1-1472-4474-8449-10CE21FCAB93}" type="presOf" srcId="{3F1360DD-7226-41CE-8627-CC9D8AAB70E5}" destId="{48F0784B-5B23-4A1C-8AF7-C21640F71F3F}" srcOrd="1" destOrd="1" presId="urn:microsoft.com/office/officeart/2005/8/layout/venn1"/>
    <dgm:cxn modelId="{33A8386E-54F8-48C1-A881-AB323FA819ED}" type="presOf" srcId="{D944DBA1-958C-4A3F-9151-DA867BCF5049}" destId="{9F4F9413-78F1-4883-966E-DF44EF1989BF}" srcOrd="0" destOrd="0" presId="urn:microsoft.com/office/officeart/2005/8/layout/venn1"/>
    <dgm:cxn modelId="{200B86E6-B798-44E4-85AB-AA86E6114D2C}" type="presOf" srcId="{6F917D8E-A5B1-4F53-8850-A2B82AC63F80}" destId="{00D8BCE0-7666-4F58-9C15-9658AC9A1929}" srcOrd="1" destOrd="0" presId="urn:microsoft.com/office/officeart/2005/8/layout/venn1"/>
    <dgm:cxn modelId="{CB19E93F-D580-4AC7-A1DD-DF85F84C8515}" type="presOf" srcId="{D944DBA1-958C-4A3F-9151-DA867BCF5049}" destId="{5363F466-3E72-486D-B40D-DD02BE45054F}" srcOrd="1" destOrd="0" presId="urn:microsoft.com/office/officeart/2005/8/layout/venn1"/>
    <dgm:cxn modelId="{B87F5921-29D6-45EF-ACD5-8943826AFD5F}" type="presOf" srcId="{9112BC79-2816-4FF4-9F0A-4B1CF0C4D1BB}" destId="{1E37E20A-33C7-4F0F-85D7-8A52BA6B5E35}" srcOrd="0" destOrd="2" presId="urn:microsoft.com/office/officeart/2005/8/layout/venn1"/>
    <dgm:cxn modelId="{30E2CDFD-3CAD-4B51-AB78-363020A9432E}" type="presOf" srcId="{25B0F020-DB8F-4A46-AD7E-7AAAD5D3C402}" destId="{9F4F9413-78F1-4883-966E-DF44EF1989BF}" srcOrd="0" destOrd="1" presId="urn:microsoft.com/office/officeart/2005/8/layout/venn1"/>
    <dgm:cxn modelId="{00603FEA-91CF-40B7-957B-8885B0D72E75}" srcId="{D944DBA1-958C-4A3F-9151-DA867BCF5049}" destId="{25B0F020-DB8F-4A46-AD7E-7AAAD5D3C402}" srcOrd="0" destOrd="0" parTransId="{B49FAD9D-17A6-4269-B9C6-FA57ED6D02B1}" sibTransId="{3807AD66-DD6E-4E83-9EFF-6F90DCB2C350}"/>
    <dgm:cxn modelId="{32328B1B-D372-47F5-8488-8B6E0F102807}" type="presOf" srcId="{AB23E5F8-4D55-42FC-A2D4-F6426B44B3FD}" destId="{00D8BCE0-7666-4F58-9C15-9658AC9A1929}" srcOrd="1" destOrd="1" presId="urn:microsoft.com/office/officeart/2005/8/layout/venn1"/>
    <dgm:cxn modelId="{AA170A40-2472-4FA5-B3DE-FA947808A4E9}" srcId="{3F50365C-285C-402A-9F2D-CA48CB508BEF}" destId="{D944DBA1-958C-4A3F-9151-DA867BCF5049}" srcOrd="1" destOrd="0" parTransId="{95041804-2796-4005-8FF0-508C8AA4154A}" sibTransId="{362DA9AF-BF74-4974-907D-B709A9F85602}"/>
    <dgm:cxn modelId="{78604D71-A58D-4DD4-924B-1B208E222B9C}" srcId="{3F50365C-285C-402A-9F2D-CA48CB508BEF}" destId="{6F917D8E-A5B1-4F53-8850-A2B82AC63F80}" srcOrd="0" destOrd="0" parTransId="{A14EFACC-A542-421B-93AD-08F9340E8957}" sibTransId="{B4B59113-0985-40B4-AB3A-9BE6385C4E39}"/>
    <dgm:cxn modelId="{17302A93-D740-4114-A13B-DB638678DF06}" type="presOf" srcId="{25B0F020-DB8F-4A46-AD7E-7AAAD5D3C402}" destId="{5363F466-3E72-486D-B40D-DD02BE45054F}" srcOrd="1" destOrd="1" presId="urn:microsoft.com/office/officeart/2005/8/layout/venn1"/>
    <dgm:cxn modelId="{C88B6E2F-1924-4310-A345-8C9C966D3FD3}" srcId="{846B0F79-2570-4BA3-8BBC-168C32E51248}" destId="{9112BC79-2816-4FF4-9F0A-4B1CF0C4D1BB}" srcOrd="1" destOrd="0" parTransId="{5D717C87-50F2-49F2-AC46-64684941867D}" sibTransId="{907C8B13-1368-48AA-96D7-F6A9BA6C2CBE}"/>
    <dgm:cxn modelId="{0C547E57-CB86-4030-932A-BD14898566B7}" type="presOf" srcId="{3F1360DD-7226-41CE-8627-CC9D8AAB70E5}" destId="{1E37E20A-33C7-4F0F-85D7-8A52BA6B5E35}" srcOrd="0" destOrd="1" presId="urn:microsoft.com/office/officeart/2005/8/layout/venn1"/>
    <dgm:cxn modelId="{D57C9148-F39B-4AD7-9E1F-D6F68B1CDCC9}" type="presOf" srcId="{6F917D8E-A5B1-4F53-8850-A2B82AC63F80}" destId="{DA6D869E-85A8-4AC1-9B6E-E572410D17C0}" srcOrd="0" destOrd="0" presId="urn:microsoft.com/office/officeart/2005/8/layout/venn1"/>
    <dgm:cxn modelId="{91F33B81-E851-4C10-A54D-325A24C83BC8}" type="presOf" srcId="{846B0F79-2570-4BA3-8BBC-168C32E51248}" destId="{1E37E20A-33C7-4F0F-85D7-8A52BA6B5E35}" srcOrd="0" destOrd="0" presId="urn:microsoft.com/office/officeart/2005/8/layout/venn1"/>
    <dgm:cxn modelId="{BC06F7F9-5BB7-45A5-B91B-9F95C851BD2C}" type="presOf" srcId="{3F50365C-285C-402A-9F2D-CA48CB508BEF}" destId="{855273E7-6C8E-4731-BFFB-522CB79A5344}" srcOrd="0" destOrd="0" presId="urn:microsoft.com/office/officeart/2005/8/layout/venn1"/>
    <dgm:cxn modelId="{2788CE85-BC5F-459C-8E82-D68E6216021F}" type="presOf" srcId="{9112BC79-2816-4FF4-9F0A-4B1CF0C4D1BB}" destId="{48F0784B-5B23-4A1C-8AF7-C21640F71F3F}" srcOrd="1" destOrd="2" presId="urn:microsoft.com/office/officeart/2005/8/layout/venn1"/>
    <dgm:cxn modelId="{628A8210-2F9A-4826-AE48-AFBEB1CB9DE7}" type="presOf" srcId="{846B0F79-2570-4BA3-8BBC-168C32E51248}" destId="{48F0784B-5B23-4A1C-8AF7-C21640F71F3F}" srcOrd="1" destOrd="0" presId="urn:microsoft.com/office/officeart/2005/8/layout/venn1"/>
    <dgm:cxn modelId="{912BF15D-E8EA-407F-83D4-58FADC97F929}" srcId="{3F50365C-285C-402A-9F2D-CA48CB508BEF}" destId="{846B0F79-2570-4BA3-8BBC-168C32E51248}" srcOrd="2" destOrd="0" parTransId="{344AAF7F-55E1-4241-8969-D48B685DE6F3}" sibTransId="{72873EF3-42F6-4E1E-AD30-E5B7190DBC5A}"/>
    <dgm:cxn modelId="{AAD4D314-7E4E-4D2A-8619-3F0615FDD672}" type="presParOf" srcId="{855273E7-6C8E-4731-BFFB-522CB79A5344}" destId="{DA6D869E-85A8-4AC1-9B6E-E572410D17C0}" srcOrd="0" destOrd="0" presId="urn:microsoft.com/office/officeart/2005/8/layout/venn1"/>
    <dgm:cxn modelId="{3E9261FC-95CF-46E2-9C6A-AC17E5485667}" type="presParOf" srcId="{855273E7-6C8E-4731-BFFB-522CB79A5344}" destId="{00D8BCE0-7666-4F58-9C15-9658AC9A1929}" srcOrd="1" destOrd="0" presId="urn:microsoft.com/office/officeart/2005/8/layout/venn1"/>
    <dgm:cxn modelId="{46D007D6-572E-42B8-B18A-2A42FDF3A30B}" type="presParOf" srcId="{855273E7-6C8E-4731-BFFB-522CB79A5344}" destId="{9F4F9413-78F1-4883-966E-DF44EF1989BF}" srcOrd="2" destOrd="0" presId="urn:microsoft.com/office/officeart/2005/8/layout/venn1"/>
    <dgm:cxn modelId="{9E957876-4097-41A5-B164-7D2D3D76A497}" type="presParOf" srcId="{855273E7-6C8E-4731-BFFB-522CB79A5344}" destId="{5363F466-3E72-486D-B40D-DD02BE45054F}" srcOrd="3" destOrd="0" presId="urn:microsoft.com/office/officeart/2005/8/layout/venn1"/>
    <dgm:cxn modelId="{A1C16013-20FC-4911-B3E9-6567F09E9515}" type="presParOf" srcId="{855273E7-6C8E-4731-BFFB-522CB79A5344}" destId="{1E37E20A-33C7-4F0F-85D7-8A52BA6B5E35}" srcOrd="4" destOrd="0" presId="urn:microsoft.com/office/officeart/2005/8/layout/venn1"/>
    <dgm:cxn modelId="{8CDA5C99-6195-4C73-BC2A-4A192E702EB4}" type="presParOf" srcId="{855273E7-6C8E-4731-BFFB-522CB79A5344}" destId="{48F0784B-5B23-4A1C-8AF7-C21640F71F3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CDCA19-D622-418D-8A16-A613014E5989}"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BA6CA83A-9774-4F62-9411-1D5F212A365F}">
      <dgm:prSet/>
      <dgm:spPr>
        <a:solidFill>
          <a:schemeClr val="accent3"/>
        </a:solidFill>
      </dgm:spPr>
      <dgm:t>
        <a:bodyPr/>
        <a:lstStyle/>
        <a:p>
          <a:pPr rtl="0"/>
          <a:r>
            <a:rPr lang="en-ZA" b="1" smtClean="0"/>
            <a:t>ORGANISATIONAL PERFORMANCE  </a:t>
          </a:r>
          <a:endParaRPr lang="en-ZA"/>
        </a:p>
      </dgm:t>
    </dgm:pt>
    <dgm:pt modelId="{9B2BFC63-DDC8-4EB7-A5FD-7503F30E4742}" type="parTrans" cxnId="{ADB430CD-573E-4CB6-AABA-FBCFA17DB59A}">
      <dgm:prSet/>
      <dgm:spPr/>
      <dgm:t>
        <a:bodyPr/>
        <a:lstStyle/>
        <a:p>
          <a:endParaRPr lang="en-US"/>
        </a:p>
      </dgm:t>
    </dgm:pt>
    <dgm:pt modelId="{349A0222-CE08-44B9-A450-50077BFF5226}" type="sibTrans" cxnId="{ADB430CD-573E-4CB6-AABA-FBCFA17DB59A}">
      <dgm:prSet/>
      <dgm:spPr/>
      <dgm:t>
        <a:bodyPr/>
        <a:lstStyle/>
        <a:p>
          <a:endParaRPr lang="en-US"/>
        </a:p>
      </dgm:t>
    </dgm:pt>
    <dgm:pt modelId="{C6C15781-0038-4B6E-9572-12B99ECDE1A1}">
      <dgm:prSet/>
      <dgm:spPr/>
      <dgm:t>
        <a:bodyPr/>
        <a:lstStyle/>
        <a:p>
          <a:pPr rtl="0"/>
          <a:r>
            <a:rPr lang="en-ZA" dirty="0" smtClean="0"/>
            <a:t>State the score for this dimension, department must count the number of achieved targets. </a:t>
          </a:r>
          <a:endParaRPr lang="en-ZA" dirty="0"/>
        </a:p>
      </dgm:t>
    </dgm:pt>
    <dgm:pt modelId="{7AAED314-98B4-45B0-A4ED-BEB6539FF363}" type="parTrans" cxnId="{265AAFDB-7BCD-4263-80A1-46BADE06E267}">
      <dgm:prSet/>
      <dgm:spPr/>
      <dgm:t>
        <a:bodyPr/>
        <a:lstStyle/>
        <a:p>
          <a:endParaRPr lang="en-US"/>
        </a:p>
      </dgm:t>
    </dgm:pt>
    <dgm:pt modelId="{81714B69-0338-431C-A560-AE85F7524966}" type="sibTrans" cxnId="{265AAFDB-7BCD-4263-80A1-46BADE06E267}">
      <dgm:prSet/>
      <dgm:spPr/>
      <dgm:t>
        <a:bodyPr/>
        <a:lstStyle/>
        <a:p>
          <a:endParaRPr lang="en-US"/>
        </a:p>
      </dgm:t>
    </dgm:pt>
    <dgm:pt modelId="{70332499-071D-4622-B1D1-8C1C16174266}">
      <dgm:prSet/>
      <dgm:spPr/>
      <dgm:t>
        <a:bodyPr/>
        <a:lstStyle/>
        <a:p>
          <a:pPr rtl="0"/>
          <a:r>
            <a:rPr lang="en-ZA" dirty="0" smtClean="0"/>
            <a:t>State what was planned, what was achieved and reasons why they were not achieved.</a:t>
          </a:r>
          <a:endParaRPr lang="en-ZA" dirty="0"/>
        </a:p>
      </dgm:t>
    </dgm:pt>
    <dgm:pt modelId="{0300E46D-C482-44BA-B05E-8AC028468F0C}" type="parTrans" cxnId="{C6F9F9F8-868D-47B8-BA07-D3D175EB6D26}">
      <dgm:prSet/>
      <dgm:spPr/>
      <dgm:t>
        <a:bodyPr/>
        <a:lstStyle/>
        <a:p>
          <a:endParaRPr lang="en-US"/>
        </a:p>
      </dgm:t>
    </dgm:pt>
    <dgm:pt modelId="{6584389A-324E-4833-ADAF-0CF7143F171A}" type="sibTrans" cxnId="{C6F9F9F8-868D-47B8-BA07-D3D175EB6D26}">
      <dgm:prSet/>
      <dgm:spPr/>
      <dgm:t>
        <a:bodyPr/>
        <a:lstStyle/>
        <a:p>
          <a:endParaRPr lang="en-US"/>
        </a:p>
      </dgm:t>
    </dgm:pt>
    <dgm:pt modelId="{67931452-8AD6-41CF-AF19-6A6574F8E6E0}">
      <dgm:prSet/>
      <dgm:spPr/>
      <dgm:t>
        <a:bodyPr/>
        <a:lstStyle/>
        <a:p>
          <a:pPr rtl="0"/>
          <a:endParaRPr lang="en-ZA" dirty="0"/>
        </a:p>
      </dgm:t>
    </dgm:pt>
    <dgm:pt modelId="{775B29D3-C1B8-4637-90DC-73874040BEDF}" type="parTrans" cxnId="{362D3B5E-12D8-4DF3-80F2-9ED9DB5FB56B}">
      <dgm:prSet/>
      <dgm:spPr/>
      <dgm:t>
        <a:bodyPr/>
        <a:lstStyle/>
        <a:p>
          <a:endParaRPr lang="en-US"/>
        </a:p>
      </dgm:t>
    </dgm:pt>
    <dgm:pt modelId="{D6DA95CD-54E1-49A1-8F76-99B2EBCD808E}" type="sibTrans" cxnId="{362D3B5E-12D8-4DF3-80F2-9ED9DB5FB56B}">
      <dgm:prSet/>
      <dgm:spPr/>
      <dgm:t>
        <a:bodyPr/>
        <a:lstStyle/>
        <a:p>
          <a:endParaRPr lang="en-US"/>
        </a:p>
      </dgm:t>
    </dgm:pt>
    <dgm:pt modelId="{3C94B22A-047A-475F-A2EB-034275EB2C0E}" type="pres">
      <dgm:prSet presAssocID="{24CDCA19-D622-418D-8A16-A613014E5989}" presName="Name0" presStyleCnt="0">
        <dgm:presLayoutVars>
          <dgm:dir/>
          <dgm:animLvl val="lvl"/>
          <dgm:resizeHandles val="exact"/>
        </dgm:presLayoutVars>
      </dgm:prSet>
      <dgm:spPr/>
      <dgm:t>
        <a:bodyPr/>
        <a:lstStyle/>
        <a:p>
          <a:endParaRPr lang="en-US"/>
        </a:p>
      </dgm:t>
    </dgm:pt>
    <dgm:pt modelId="{79847C12-BDE9-4124-8B6E-8B6EB59ED824}" type="pres">
      <dgm:prSet presAssocID="{BA6CA83A-9774-4F62-9411-1D5F212A365F}" presName="compositeNode" presStyleCnt="0">
        <dgm:presLayoutVars>
          <dgm:bulletEnabled val="1"/>
        </dgm:presLayoutVars>
      </dgm:prSet>
      <dgm:spPr/>
    </dgm:pt>
    <dgm:pt modelId="{D9242AA7-DF83-49B5-8EFA-38F5B25ED246}" type="pres">
      <dgm:prSet presAssocID="{BA6CA83A-9774-4F62-9411-1D5F212A365F}" presName="bgRect" presStyleLbl="node1" presStyleIdx="0" presStyleCnt="1"/>
      <dgm:spPr/>
      <dgm:t>
        <a:bodyPr/>
        <a:lstStyle/>
        <a:p>
          <a:endParaRPr lang="en-US"/>
        </a:p>
      </dgm:t>
    </dgm:pt>
    <dgm:pt modelId="{48B5F45D-E713-4ADB-9E21-34FB43BA0CBA}" type="pres">
      <dgm:prSet presAssocID="{BA6CA83A-9774-4F62-9411-1D5F212A365F}" presName="parentNode" presStyleLbl="node1" presStyleIdx="0" presStyleCnt="1">
        <dgm:presLayoutVars>
          <dgm:chMax val="0"/>
          <dgm:bulletEnabled val="1"/>
        </dgm:presLayoutVars>
      </dgm:prSet>
      <dgm:spPr/>
      <dgm:t>
        <a:bodyPr/>
        <a:lstStyle/>
        <a:p>
          <a:endParaRPr lang="en-US"/>
        </a:p>
      </dgm:t>
    </dgm:pt>
    <dgm:pt modelId="{E80B3549-FBE8-4950-8BA5-B3649A65E13A}" type="pres">
      <dgm:prSet presAssocID="{BA6CA83A-9774-4F62-9411-1D5F212A365F}" presName="childNode" presStyleLbl="node1" presStyleIdx="0" presStyleCnt="1">
        <dgm:presLayoutVars>
          <dgm:bulletEnabled val="1"/>
        </dgm:presLayoutVars>
      </dgm:prSet>
      <dgm:spPr/>
      <dgm:t>
        <a:bodyPr/>
        <a:lstStyle/>
        <a:p>
          <a:endParaRPr lang="en-US"/>
        </a:p>
      </dgm:t>
    </dgm:pt>
  </dgm:ptLst>
  <dgm:cxnLst>
    <dgm:cxn modelId="{B9B5B4F4-DEB8-446F-9823-78628261828B}" type="presOf" srcId="{BA6CA83A-9774-4F62-9411-1D5F212A365F}" destId="{48B5F45D-E713-4ADB-9E21-34FB43BA0CBA}" srcOrd="1" destOrd="0" presId="urn:microsoft.com/office/officeart/2005/8/layout/hProcess7"/>
    <dgm:cxn modelId="{362D3B5E-12D8-4DF3-80F2-9ED9DB5FB56B}" srcId="{70332499-071D-4622-B1D1-8C1C16174266}" destId="{67931452-8AD6-41CF-AF19-6A6574F8E6E0}" srcOrd="0" destOrd="0" parTransId="{775B29D3-C1B8-4637-90DC-73874040BEDF}" sibTransId="{D6DA95CD-54E1-49A1-8F76-99B2EBCD808E}"/>
    <dgm:cxn modelId="{9B467502-29C2-42D6-A1A8-DB94DF8AEF66}" type="presOf" srcId="{70332499-071D-4622-B1D1-8C1C16174266}" destId="{E80B3549-FBE8-4950-8BA5-B3649A65E13A}" srcOrd="0" destOrd="1" presId="urn:microsoft.com/office/officeart/2005/8/layout/hProcess7"/>
    <dgm:cxn modelId="{265AAFDB-7BCD-4263-80A1-46BADE06E267}" srcId="{BA6CA83A-9774-4F62-9411-1D5F212A365F}" destId="{C6C15781-0038-4B6E-9572-12B99ECDE1A1}" srcOrd="0" destOrd="0" parTransId="{7AAED314-98B4-45B0-A4ED-BEB6539FF363}" sibTransId="{81714B69-0338-431C-A560-AE85F7524966}"/>
    <dgm:cxn modelId="{E90B99D8-2E49-48C1-9386-1A0F997D25E7}" type="presOf" srcId="{C6C15781-0038-4B6E-9572-12B99ECDE1A1}" destId="{E80B3549-FBE8-4950-8BA5-B3649A65E13A}" srcOrd="0" destOrd="0" presId="urn:microsoft.com/office/officeart/2005/8/layout/hProcess7"/>
    <dgm:cxn modelId="{ADB430CD-573E-4CB6-AABA-FBCFA17DB59A}" srcId="{24CDCA19-D622-418D-8A16-A613014E5989}" destId="{BA6CA83A-9774-4F62-9411-1D5F212A365F}" srcOrd="0" destOrd="0" parTransId="{9B2BFC63-DDC8-4EB7-A5FD-7503F30E4742}" sibTransId="{349A0222-CE08-44B9-A450-50077BFF5226}"/>
    <dgm:cxn modelId="{8A032694-6716-4D5A-AAC5-E29BD99952BA}" type="presOf" srcId="{67931452-8AD6-41CF-AF19-6A6574F8E6E0}" destId="{E80B3549-FBE8-4950-8BA5-B3649A65E13A}" srcOrd="0" destOrd="2" presId="urn:microsoft.com/office/officeart/2005/8/layout/hProcess7"/>
    <dgm:cxn modelId="{A0E0B784-FBF9-420F-8C95-DEFA539895C4}" type="presOf" srcId="{BA6CA83A-9774-4F62-9411-1D5F212A365F}" destId="{D9242AA7-DF83-49B5-8EFA-38F5B25ED246}" srcOrd="0" destOrd="0" presId="urn:microsoft.com/office/officeart/2005/8/layout/hProcess7"/>
    <dgm:cxn modelId="{0A59B559-D68B-450F-AB22-DA2FBDF363EC}" type="presOf" srcId="{24CDCA19-D622-418D-8A16-A613014E5989}" destId="{3C94B22A-047A-475F-A2EB-034275EB2C0E}" srcOrd="0" destOrd="0" presId="urn:microsoft.com/office/officeart/2005/8/layout/hProcess7"/>
    <dgm:cxn modelId="{C6F9F9F8-868D-47B8-BA07-D3D175EB6D26}" srcId="{BA6CA83A-9774-4F62-9411-1D5F212A365F}" destId="{70332499-071D-4622-B1D1-8C1C16174266}" srcOrd="1" destOrd="0" parTransId="{0300E46D-C482-44BA-B05E-8AC028468F0C}" sibTransId="{6584389A-324E-4833-ADAF-0CF7143F171A}"/>
    <dgm:cxn modelId="{7E891C23-30F2-443E-9F93-B5444B8EE2AB}" type="presParOf" srcId="{3C94B22A-047A-475F-A2EB-034275EB2C0E}" destId="{79847C12-BDE9-4124-8B6E-8B6EB59ED824}" srcOrd="0" destOrd="0" presId="urn:microsoft.com/office/officeart/2005/8/layout/hProcess7"/>
    <dgm:cxn modelId="{DE0EDA09-5B6B-4B25-8D3F-AEF7A44B9DD8}" type="presParOf" srcId="{79847C12-BDE9-4124-8B6E-8B6EB59ED824}" destId="{D9242AA7-DF83-49B5-8EFA-38F5B25ED246}" srcOrd="0" destOrd="0" presId="urn:microsoft.com/office/officeart/2005/8/layout/hProcess7"/>
    <dgm:cxn modelId="{8D429AB8-063A-4F11-8CC6-E272984065CC}" type="presParOf" srcId="{79847C12-BDE9-4124-8B6E-8B6EB59ED824}" destId="{48B5F45D-E713-4ADB-9E21-34FB43BA0CBA}" srcOrd="1" destOrd="0" presId="urn:microsoft.com/office/officeart/2005/8/layout/hProcess7"/>
    <dgm:cxn modelId="{D18BC82C-888F-47B0-8F19-D50B244B5C06}" type="presParOf" srcId="{79847C12-BDE9-4124-8B6E-8B6EB59ED824}" destId="{E80B3549-FBE8-4950-8BA5-B3649A65E13A}"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508BF9-88FC-4801-B4AD-E05351822D4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116507D-3843-4C0E-96A9-EC8ED70115C3}">
      <dgm:prSet phldrT="[Text]"/>
      <dgm:spPr>
        <a:solidFill>
          <a:schemeClr val="accent3"/>
        </a:solidFill>
      </dgm:spPr>
      <dgm:t>
        <a:bodyPr/>
        <a:lstStyle/>
        <a:p>
          <a:r>
            <a:rPr lang="en-US" dirty="0" smtClean="0"/>
            <a:t>Planned </a:t>
          </a:r>
          <a:endParaRPr lang="en-US" dirty="0"/>
        </a:p>
      </dgm:t>
    </dgm:pt>
    <dgm:pt modelId="{E8B84702-8982-4286-AE39-C7688E7D14BF}" type="parTrans" cxnId="{30A23A26-BAC4-4F34-872D-6A29D504494B}">
      <dgm:prSet/>
      <dgm:spPr/>
      <dgm:t>
        <a:bodyPr/>
        <a:lstStyle/>
        <a:p>
          <a:endParaRPr lang="en-US"/>
        </a:p>
      </dgm:t>
    </dgm:pt>
    <dgm:pt modelId="{CB4498F4-42EB-487C-BF4F-374861FE1CB7}" type="sibTrans" cxnId="{30A23A26-BAC4-4F34-872D-6A29D504494B}">
      <dgm:prSet/>
      <dgm:spPr/>
      <dgm:t>
        <a:bodyPr/>
        <a:lstStyle/>
        <a:p>
          <a:endParaRPr lang="en-US"/>
        </a:p>
      </dgm:t>
    </dgm:pt>
    <dgm:pt modelId="{7C55477A-0671-43C6-BEA3-7FD17373FD61}">
      <dgm:prSet phldrT="[Text]"/>
      <dgm:spPr>
        <a:solidFill>
          <a:schemeClr val="accent2">
            <a:alpha val="90000"/>
          </a:schemeClr>
        </a:solidFill>
      </dgm:spPr>
      <dgm:t>
        <a:bodyPr/>
        <a:lstStyle/>
        <a:p>
          <a:r>
            <a:rPr lang="en-US" dirty="0" smtClean="0"/>
            <a:t> E.g. 200 </a:t>
          </a:r>
          <a:endParaRPr lang="en-US" dirty="0"/>
        </a:p>
      </dgm:t>
    </dgm:pt>
    <dgm:pt modelId="{3123FFD9-0B3E-4ACA-B050-2E0C2ABB80E4}" type="parTrans" cxnId="{3240FEFB-57D9-4638-BFF5-8F39A05A4689}">
      <dgm:prSet/>
      <dgm:spPr/>
      <dgm:t>
        <a:bodyPr/>
        <a:lstStyle/>
        <a:p>
          <a:endParaRPr lang="en-US"/>
        </a:p>
      </dgm:t>
    </dgm:pt>
    <dgm:pt modelId="{AAB0D837-98C7-43FA-A4E1-FF82FA33E81F}" type="sibTrans" cxnId="{3240FEFB-57D9-4638-BFF5-8F39A05A4689}">
      <dgm:prSet/>
      <dgm:spPr/>
      <dgm:t>
        <a:bodyPr/>
        <a:lstStyle/>
        <a:p>
          <a:endParaRPr lang="en-US"/>
        </a:p>
      </dgm:t>
    </dgm:pt>
    <dgm:pt modelId="{A6FB3AEF-B0AD-48E8-B5CF-FE1708291F0A}">
      <dgm:prSet phldrT="[Text]"/>
      <dgm:spPr>
        <a:solidFill>
          <a:schemeClr val="accent3"/>
        </a:solidFill>
      </dgm:spPr>
      <dgm:t>
        <a:bodyPr/>
        <a:lstStyle/>
        <a:p>
          <a:r>
            <a:rPr lang="en-US" dirty="0" smtClean="0"/>
            <a:t>Percentage</a:t>
          </a:r>
          <a:endParaRPr lang="en-US" dirty="0"/>
        </a:p>
      </dgm:t>
    </dgm:pt>
    <dgm:pt modelId="{89BE0B69-F8B2-4E39-B38E-FD4E0F3E8A3C}" type="parTrans" cxnId="{FCD21D94-58C6-4C92-81D0-3CBA090F9551}">
      <dgm:prSet/>
      <dgm:spPr/>
      <dgm:t>
        <a:bodyPr/>
        <a:lstStyle/>
        <a:p>
          <a:endParaRPr lang="en-US"/>
        </a:p>
      </dgm:t>
    </dgm:pt>
    <dgm:pt modelId="{BB3AE70D-1E83-492A-89E2-B548AEE5EBC4}" type="sibTrans" cxnId="{FCD21D94-58C6-4C92-81D0-3CBA090F9551}">
      <dgm:prSet/>
      <dgm:spPr/>
      <dgm:t>
        <a:bodyPr/>
        <a:lstStyle/>
        <a:p>
          <a:endParaRPr lang="en-US"/>
        </a:p>
      </dgm:t>
    </dgm:pt>
    <dgm:pt modelId="{BF66F6DD-4F26-4D6E-A666-42CB54FDE038}">
      <dgm:prSet phldrT="[Text]"/>
      <dgm:spPr>
        <a:solidFill>
          <a:schemeClr val="accent2">
            <a:alpha val="90000"/>
          </a:schemeClr>
        </a:solidFill>
      </dgm:spPr>
      <dgm:t>
        <a:bodyPr/>
        <a:lstStyle/>
        <a:p>
          <a:r>
            <a:rPr lang="en-US" dirty="0" smtClean="0"/>
            <a:t>50%</a:t>
          </a:r>
          <a:endParaRPr lang="en-US" dirty="0"/>
        </a:p>
      </dgm:t>
    </dgm:pt>
    <dgm:pt modelId="{B3526644-D410-45F4-8DC0-CB781E06501A}" type="parTrans" cxnId="{3E2C6C6A-D70D-4780-88A8-367C66EDADE9}">
      <dgm:prSet/>
      <dgm:spPr/>
      <dgm:t>
        <a:bodyPr/>
        <a:lstStyle/>
        <a:p>
          <a:endParaRPr lang="en-US"/>
        </a:p>
      </dgm:t>
    </dgm:pt>
    <dgm:pt modelId="{2269DD84-4898-4DA7-8C78-F64EAF208681}" type="sibTrans" cxnId="{3E2C6C6A-D70D-4780-88A8-367C66EDADE9}">
      <dgm:prSet/>
      <dgm:spPr/>
      <dgm:t>
        <a:bodyPr/>
        <a:lstStyle/>
        <a:p>
          <a:endParaRPr lang="en-US"/>
        </a:p>
      </dgm:t>
    </dgm:pt>
    <dgm:pt modelId="{2B1FFDB8-8DE5-4DEB-BF29-1C57033048E8}">
      <dgm:prSet phldrT="[Text]"/>
      <dgm:spPr>
        <a:solidFill>
          <a:schemeClr val="accent3"/>
        </a:solidFill>
      </dgm:spPr>
      <dgm:t>
        <a:bodyPr/>
        <a:lstStyle/>
        <a:p>
          <a:r>
            <a:rPr lang="en-US" dirty="0" smtClean="0"/>
            <a:t>Reasons why planned targets were not achieved</a:t>
          </a:r>
          <a:endParaRPr lang="en-US" dirty="0"/>
        </a:p>
      </dgm:t>
    </dgm:pt>
    <dgm:pt modelId="{063E5442-0ADD-4761-BF34-F750B5BFA4EA}" type="parTrans" cxnId="{7D60D1E5-2964-4341-86B8-219BEC48B5C2}">
      <dgm:prSet/>
      <dgm:spPr/>
      <dgm:t>
        <a:bodyPr/>
        <a:lstStyle/>
        <a:p>
          <a:endParaRPr lang="en-US"/>
        </a:p>
      </dgm:t>
    </dgm:pt>
    <dgm:pt modelId="{36C2E773-E11C-4FC1-AF10-400C877B9D75}" type="sibTrans" cxnId="{7D60D1E5-2964-4341-86B8-219BEC48B5C2}">
      <dgm:prSet/>
      <dgm:spPr/>
      <dgm:t>
        <a:bodyPr/>
        <a:lstStyle/>
        <a:p>
          <a:endParaRPr lang="en-US"/>
        </a:p>
      </dgm:t>
    </dgm:pt>
    <dgm:pt modelId="{A233FF93-61A4-4E7F-B95E-4DBE15E32801}">
      <dgm:prSet phldrT="[Text]"/>
      <dgm:spPr>
        <a:solidFill>
          <a:schemeClr val="accent2">
            <a:alpha val="90000"/>
          </a:schemeClr>
        </a:solidFill>
      </dgm:spPr>
      <dgm:t>
        <a:bodyPr/>
        <a:lstStyle/>
        <a:p>
          <a:r>
            <a:rPr lang="en-US" dirty="0" smtClean="0"/>
            <a:t>Late of the policy  </a:t>
          </a:r>
          <a:endParaRPr lang="en-US" dirty="0"/>
        </a:p>
      </dgm:t>
    </dgm:pt>
    <dgm:pt modelId="{959C28FF-11A6-4665-B87E-EC15B7AD7096}" type="parTrans" cxnId="{DF45DC91-E3B8-43A5-B41D-FC1116AFED04}">
      <dgm:prSet/>
      <dgm:spPr/>
      <dgm:t>
        <a:bodyPr/>
        <a:lstStyle/>
        <a:p>
          <a:endParaRPr lang="en-US"/>
        </a:p>
      </dgm:t>
    </dgm:pt>
    <dgm:pt modelId="{D04017A7-D45D-4C47-83D4-224CBF17277D}" type="sibTrans" cxnId="{DF45DC91-E3B8-43A5-B41D-FC1116AFED04}">
      <dgm:prSet/>
      <dgm:spPr/>
      <dgm:t>
        <a:bodyPr/>
        <a:lstStyle/>
        <a:p>
          <a:endParaRPr lang="en-US"/>
        </a:p>
      </dgm:t>
    </dgm:pt>
    <dgm:pt modelId="{E31BBAC2-20F1-4A7C-A299-1BC42FEC0FC1}">
      <dgm:prSet/>
      <dgm:spPr>
        <a:solidFill>
          <a:schemeClr val="accent3"/>
        </a:solidFill>
      </dgm:spPr>
      <dgm:t>
        <a:bodyPr/>
        <a:lstStyle/>
        <a:p>
          <a:r>
            <a:rPr lang="en-ZA" dirty="0" smtClean="0">
              <a:solidFill>
                <a:schemeClr val="bg1"/>
              </a:solidFill>
              <a:latin typeface="Calibri" panose="020F0502020204030204" pitchFamily="34" charset="0"/>
              <a:cs typeface="Calibri" panose="020F0502020204030204" pitchFamily="34" charset="0"/>
            </a:rPr>
            <a:t>Achieved </a:t>
          </a:r>
          <a:endParaRPr lang="en-ZA" dirty="0">
            <a:solidFill>
              <a:schemeClr val="bg1"/>
            </a:solidFill>
            <a:latin typeface="Calibri" panose="020F0502020204030204" pitchFamily="34" charset="0"/>
            <a:cs typeface="Calibri" panose="020F0502020204030204" pitchFamily="34" charset="0"/>
          </a:endParaRPr>
        </a:p>
      </dgm:t>
    </dgm:pt>
    <dgm:pt modelId="{036AF8A5-D290-4826-9CCB-1F6CCAFCF503}" type="parTrans" cxnId="{C4A4A6E4-504B-4222-BDBE-66533B2B313C}">
      <dgm:prSet/>
      <dgm:spPr/>
      <dgm:t>
        <a:bodyPr/>
        <a:lstStyle/>
        <a:p>
          <a:endParaRPr lang="en-US"/>
        </a:p>
      </dgm:t>
    </dgm:pt>
    <dgm:pt modelId="{C3DF90CD-3BD6-431B-BE1A-B78F07D555E6}" type="sibTrans" cxnId="{C4A4A6E4-504B-4222-BDBE-66533B2B313C}">
      <dgm:prSet/>
      <dgm:spPr/>
      <dgm:t>
        <a:bodyPr/>
        <a:lstStyle/>
        <a:p>
          <a:endParaRPr lang="en-US"/>
        </a:p>
      </dgm:t>
    </dgm:pt>
    <dgm:pt modelId="{9CA7C51D-069F-48DC-BEF4-E11F54524012}">
      <dgm:prSet/>
      <dgm:spPr>
        <a:solidFill>
          <a:schemeClr val="accent2">
            <a:alpha val="90000"/>
          </a:schemeClr>
        </a:solidFill>
      </dgm:spPr>
      <dgm:t>
        <a:bodyPr/>
        <a:lstStyle/>
        <a:p>
          <a:r>
            <a:rPr lang="en-US" dirty="0" smtClean="0"/>
            <a:t>100</a:t>
          </a:r>
          <a:endParaRPr lang="en-US" dirty="0"/>
        </a:p>
      </dgm:t>
    </dgm:pt>
    <dgm:pt modelId="{CD0A5E10-B79C-4C37-BE39-04F1B6EF0B00}" type="parTrans" cxnId="{428D396F-303A-4027-B38F-BC1A875AA25C}">
      <dgm:prSet/>
      <dgm:spPr/>
      <dgm:t>
        <a:bodyPr/>
        <a:lstStyle/>
        <a:p>
          <a:endParaRPr lang="en-US"/>
        </a:p>
      </dgm:t>
    </dgm:pt>
    <dgm:pt modelId="{302EFF16-C066-4528-81F4-9455D134B95C}" type="sibTrans" cxnId="{428D396F-303A-4027-B38F-BC1A875AA25C}">
      <dgm:prSet/>
      <dgm:spPr/>
      <dgm:t>
        <a:bodyPr/>
        <a:lstStyle/>
        <a:p>
          <a:endParaRPr lang="en-US"/>
        </a:p>
      </dgm:t>
    </dgm:pt>
    <dgm:pt modelId="{A925D672-11FC-4E98-860A-77219FC395CB}">
      <dgm:prSet phldrT="[Text]"/>
      <dgm:spPr>
        <a:solidFill>
          <a:schemeClr val="accent2">
            <a:alpha val="90000"/>
          </a:schemeClr>
        </a:solidFill>
      </dgm:spPr>
      <dgm:t>
        <a:bodyPr/>
        <a:lstStyle/>
        <a:p>
          <a:r>
            <a:rPr lang="en-US" dirty="0" smtClean="0"/>
            <a:t>Delays in signing </a:t>
          </a:r>
          <a:endParaRPr lang="en-US" dirty="0"/>
        </a:p>
      </dgm:t>
    </dgm:pt>
    <dgm:pt modelId="{9D307A9C-7452-4347-AF6F-C2089E761337}" type="parTrans" cxnId="{2F453803-C1E7-46F2-ACDA-FA5FDE710B38}">
      <dgm:prSet/>
      <dgm:spPr/>
      <dgm:t>
        <a:bodyPr/>
        <a:lstStyle/>
        <a:p>
          <a:endParaRPr lang="en-US"/>
        </a:p>
      </dgm:t>
    </dgm:pt>
    <dgm:pt modelId="{29C3F123-871A-49D2-8987-6BD2890A6B0B}" type="sibTrans" cxnId="{2F453803-C1E7-46F2-ACDA-FA5FDE710B38}">
      <dgm:prSet/>
      <dgm:spPr/>
      <dgm:t>
        <a:bodyPr/>
        <a:lstStyle/>
        <a:p>
          <a:endParaRPr lang="en-US"/>
        </a:p>
      </dgm:t>
    </dgm:pt>
    <dgm:pt modelId="{7DD46986-2837-42C6-B738-509ABFCBF849}" type="pres">
      <dgm:prSet presAssocID="{28508BF9-88FC-4801-B4AD-E05351822D4B}" presName="Name0" presStyleCnt="0">
        <dgm:presLayoutVars>
          <dgm:dir/>
          <dgm:animLvl val="lvl"/>
          <dgm:resizeHandles val="exact"/>
        </dgm:presLayoutVars>
      </dgm:prSet>
      <dgm:spPr/>
      <dgm:t>
        <a:bodyPr/>
        <a:lstStyle/>
        <a:p>
          <a:endParaRPr lang="en-US"/>
        </a:p>
      </dgm:t>
    </dgm:pt>
    <dgm:pt modelId="{01AF8DFB-2B40-4033-9672-7EF514700CB7}" type="pres">
      <dgm:prSet presAssocID="{7116507D-3843-4C0E-96A9-EC8ED70115C3}" presName="composite" presStyleCnt="0"/>
      <dgm:spPr/>
    </dgm:pt>
    <dgm:pt modelId="{6360AE57-3026-4DA6-95C6-4B815EB7C660}" type="pres">
      <dgm:prSet presAssocID="{7116507D-3843-4C0E-96A9-EC8ED70115C3}" presName="parTx" presStyleLbl="alignNode1" presStyleIdx="0" presStyleCnt="4" custLinFactY="100000" custLinFactNeighborX="-131" custLinFactNeighborY="103630">
        <dgm:presLayoutVars>
          <dgm:chMax val="0"/>
          <dgm:chPref val="0"/>
          <dgm:bulletEnabled val="1"/>
        </dgm:presLayoutVars>
      </dgm:prSet>
      <dgm:spPr/>
      <dgm:t>
        <a:bodyPr/>
        <a:lstStyle/>
        <a:p>
          <a:endParaRPr lang="en-US"/>
        </a:p>
      </dgm:t>
    </dgm:pt>
    <dgm:pt modelId="{4BC4DA3A-E746-4B81-9E5F-FF5AA0295E31}" type="pres">
      <dgm:prSet presAssocID="{7116507D-3843-4C0E-96A9-EC8ED70115C3}" presName="desTx" presStyleLbl="alignAccFollowNode1" presStyleIdx="0" presStyleCnt="4" custLinFactY="100000" custLinFactNeighborX="-131" custLinFactNeighborY="121421">
        <dgm:presLayoutVars>
          <dgm:bulletEnabled val="1"/>
        </dgm:presLayoutVars>
      </dgm:prSet>
      <dgm:spPr/>
      <dgm:t>
        <a:bodyPr/>
        <a:lstStyle/>
        <a:p>
          <a:endParaRPr lang="en-US"/>
        </a:p>
      </dgm:t>
    </dgm:pt>
    <dgm:pt modelId="{0C14CA66-A6B4-4EEC-9A7E-A3B33D350833}" type="pres">
      <dgm:prSet presAssocID="{CB4498F4-42EB-487C-BF4F-374861FE1CB7}" presName="space" presStyleCnt="0"/>
      <dgm:spPr/>
    </dgm:pt>
    <dgm:pt modelId="{048BF085-084C-45F5-BB0D-F95ADD7745AC}" type="pres">
      <dgm:prSet presAssocID="{E31BBAC2-20F1-4A7C-A299-1BC42FEC0FC1}" presName="composite" presStyleCnt="0"/>
      <dgm:spPr/>
    </dgm:pt>
    <dgm:pt modelId="{86A8DE33-1780-471D-8DF5-67A270A29CCD}" type="pres">
      <dgm:prSet presAssocID="{E31BBAC2-20F1-4A7C-A299-1BC42FEC0FC1}" presName="parTx" presStyleLbl="alignNode1" presStyleIdx="1" presStyleCnt="4" custLinFactY="100000" custLinFactNeighborX="-2471" custLinFactNeighborY="102909">
        <dgm:presLayoutVars>
          <dgm:chMax val="0"/>
          <dgm:chPref val="0"/>
          <dgm:bulletEnabled val="1"/>
        </dgm:presLayoutVars>
      </dgm:prSet>
      <dgm:spPr/>
      <dgm:t>
        <a:bodyPr/>
        <a:lstStyle/>
        <a:p>
          <a:endParaRPr lang="en-US"/>
        </a:p>
      </dgm:t>
    </dgm:pt>
    <dgm:pt modelId="{0661DDEF-A3B7-45BE-BDD5-38ECCAC6B152}" type="pres">
      <dgm:prSet presAssocID="{E31BBAC2-20F1-4A7C-A299-1BC42FEC0FC1}" presName="desTx" presStyleLbl="alignAccFollowNode1" presStyleIdx="1" presStyleCnt="4" custLinFactY="100000" custLinFactNeighborX="-2471" custLinFactNeighborY="121421">
        <dgm:presLayoutVars>
          <dgm:bulletEnabled val="1"/>
        </dgm:presLayoutVars>
      </dgm:prSet>
      <dgm:spPr/>
      <dgm:t>
        <a:bodyPr/>
        <a:lstStyle/>
        <a:p>
          <a:endParaRPr lang="en-US"/>
        </a:p>
      </dgm:t>
    </dgm:pt>
    <dgm:pt modelId="{557956CE-0A69-47B1-846A-BBB253C432C9}" type="pres">
      <dgm:prSet presAssocID="{C3DF90CD-3BD6-431B-BE1A-B78F07D555E6}" presName="space" presStyleCnt="0"/>
      <dgm:spPr/>
    </dgm:pt>
    <dgm:pt modelId="{FA7F6BFF-E5FF-4EC2-A5A0-B2407FF58374}" type="pres">
      <dgm:prSet presAssocID="{A6FB3AEF-B0AD-48E8-B5CF-FE1708291F0A}" presName="composite" presStyleCnt="0"/>
      <dgm:spPr/>
    </dgm:pt>
    <dgm:pt modelId="{8B486159-1C47-4586-98EC-802D7F50F76F}" type="pres">
      <dgm:prSet presAssocID="{A6FB3AEF-B0AD-48E8-B5CF-FE1708291F0A}" presName="parTx" presStyleLbl="alignNode1" presStyleIdx="2" presStyleCnt="4" custLinFactY="100000" custLinFactNeighborX="-849" custLinFactNeighborY="101781">
        <dgm:presLayoutVars>
          <dgm:chMax val="0"/>
          <dgm:chPref val="0"/>
          <dgm:bulletEnabled val="1"/>
        </dgm:presLayoutVars>
      </dgm:prSet>
      <dgm:spPr/>
      <dgm:t>
        <a:bodyPr/>
        <a:lstStyle/>
        <a:p>
          <a:endParaRPr lang="en-US"/>
        </a:p>
      </dgm:t>
    </dgm:pt>
    <dgm:pt modelId="{42CFE9E0-3CD6-4AFB-A361-3C4A189C47F0}" type="pres">
      <dgm:prSet presAssocID="{A6FB3AEF-B0AD-48E8-B5CF-FE1708291F0A}" presName="desTx" presStyleLbl="alignAccFollowNode1" presStyleIdx="2" presStyleCnt="4" custLinFactY="100000" custLinFactNeighborX="-233" custLinFactNeighborY="121421">
        <dgm:presLayoutVars>
          <dgm:bulletEnabled val="1"/>
        </dgm:presLayoutVars>
      </dgm:prSet>
      <dgm:spPr/>
      <dgm:t>
        <a:bodyPr/>
        <a:lstStyle/>
        <a:p>
          <a:endParaRPr lang="en-US"/>
        </a:p>
      </dgm:t>
    </dgm:pt>
    <dgm:pt modelId="{3FB93580-520D-4D32-8124-132AA2C054E5}" type="pres">
      <dgm:prSet presAssocID="{BB3AE70D-1E83-492A-89E2-B548AEE5EBC4}" presName="space" presStyleCnt="0"/>
      <dgm:spPr/>
    </dgm:pt>
    <dgm:pt modelId="{5E71705F-75F5-4471-81E0-F698544ECAC8}" type="pres">
      <dgm:prSet presAssocID="{2B1FFDB8-8DE5-4DEB-BF29-1C57033048E8}" presName="composite" presStyleCnt="0"/>
      <dgm:spPr/>
    </dgm:pt>
    <dgm:pt modelId="{C5FBEBDE-4447-4AE8-98C8-8FE06206DAF0}" type="pres">
      <dgm:prSet presAssocID="{2B1FFDB8-8DE5-4DEB-BF29-1C57033048E8}" presName="parTx" presStyleLbl="alignNode1" presStyleIdx="3" presStyleCnt="4" custLinFactY="100000" custLinFactNeighborX="-564" custLinFactNeighborY="101781">
        <dgm:presLayoutVars>
          <dgm:chMax val="0"/>
          <dgm:chPref val="0"/>
          <dgm:bulletEnabled val="1"/>
        </dgm:presLayoutVars>
      </dgm:prSet>
      <dgm:spPr/>
      <dgm:t>
        <a:bodyPr/>
        <a:lstStyle/>
        <a:p>
          <a:endParaRPr lang="en-US"/>
        </a:p>
      </dgm:t>
    </dgm:pt>
    <dgm:pt modelId="{08B0D645-6313-4DAA-9CCC-A1735257EF62}" type="pres">
      <dgm:prSet presAssocID="{2B1FFDB8-8DE5-4DEB-BF29-1C57033048E8}" presName="desTx" presStyleLbl="alignAccFollowNode1" presStyleIdx="3" presStyleCnt="4" custLinFactY="100000" custLinFactNeighborX="-564" custLinFactNeighborY="121421">
        <dgm:presLayoutVars>
          <dgm:bulletEnabled val="1"/>
        </dgm:presLayoutVars>
      </dgm:prSet>
      <dgm:spPr/>
      <dgm:t>
        <a:bodyPr/>
        <a:lstStyle/>
        <a:p>
          <a:endParaRPr lang="en-US"/>
        </a:p>
      </dgm:t>
    </dgm:pt>
  </dgm:ptLst>
  <dgm:cxnLst>
    <dgm:cxn modelId="{F14E60D3-DD42-4AAE-B1AB-76EA7AB2990D}" type="presOf" srcId="{9CA7C51D-069F-48DC-BEF4-E11F54524012}" destId="{0661DDEF-A3B7-45BE-BDD5-38ECCAC6B152}" srcOrd="0" destOrd="0" presId="urn:microsoft.com/office/officeart/2005/8/layout/hList1"/>
    <dgm:cxn modelId="{428D396F-303A-4027-B38F-BC1A875AA25C}" srcId="{E31BBAC2-20F1-4A7C-A299-1BC42FEC0FC1}" destId="{9CA7C51D-069F-48DC-BEF4-E11F54524012}" srcOrd="0" destOrd="0" parTransId="{CD0A5E10-B79C-4C37-BE39-04F1B6EF0B00}" sibTransId="{302EFF16-C066-4528-81F4-9455D134B95C}"/>
    <dgm:cxn modelId="{3E2C6C6A-D70D-4780-88A8-367C66EDADE9}" srcId="{A6FB3AEF-B0AD-48E8-B5CF-FE1708291F0A}" destId="{BF66F6DD-4F26-4D6E-A666-42CB54FDE038}" srcOrd="0" destOrd="0" parTransId="{B3526644-D410-45F4-8DC0-CB781E06501A}" sibTransId="{2269DD84-4898-4DA7-8C78-F64EAF208681}"/>
    <dgm:cxn modelId="{D136BBDB-F1CF-451C-BF35-FC8EF4DBBD6E}" type="presOf" srcId="{A925D672-11FC-4E98-860A-77219FC395CB}" destId="{08B0D645-6313-4DAA-9CCC-A1735257EF62}" srcOrd="0" destOrd="1" presId="urn:microsoft.com/office/officeart/2005/8/layout/hList1"/>
    <dgm:cxn modelId="{7D60D1E5-2964-4341-86B8-219BEC48B5C2}" srcId="{28508BF9-88FC-4801-B4AD-E05351822D4B}" destId="{2B1FFDB8-8DE5-4DEB-BF29-1C57033048E8}" srcOrd="3" destOrd="0" parTransId="{063E5442-0ADD-4761-BF34-F750B5BFA4EA}" sibTransId="{36C2E773-E11C-4FC1-AF10-400C877B9D75}"/>
    <dgm:cxn modelId="{30A23A26-BAC4-4F34-872D-6A29D504494B}" srcId="{28508BF9-88FC-4801-B4AD-E05351822D4B}" destId="{7116507D-3843-4C0E-96A9-EC8ED70115C3}" srcOrd="0" destOrd="0" parTransId="{E8B84702-8982-4286-AE39-C7688E7D14BF}" sibTransId="{CB4498F4-42EB-487C-BF4F-374861FE1CB7}"/>
    <dgm:cxn modelId="{C93CA6EB-7F6D-4D6A-B589-E684AD5A3197}" type="presOf" srcId="{BF66F6DD-4F26-4D6E-A666-42CB54FDE038}" destId="{42CFE9E0-3CD6-4AFB-A361-3C4A189C47F0}" srcOrd="0" destOrd="0" presId="urn:microsoft.com/office/officeart/2005/8/layout/hList1"/>
    <dgm:cxn modelId="{6AE0C2D3-61A9-4F9D-8ECF-8C3F785BDFE2}" type="presOf" srcId="{A6FB3AEF-B0AD-48E8-B5CF-FE1708291F0A}" destId="{8B486159-1C47-4586-98EC-802D7F50F76F}" srcOrd="0" destOrd="0" presId="urn:microsoft.com/office/officeart/2005/8/layout/hList1"/>
    <dgm:cxn modelId="{2D3A7203-321B-4884-B30F-2D690B1B8644}" type="presOf" srcId="{28508BF9-88FC-4801-B4AD-E05351822D4B}" destId="{7DD46986-2837-42C6-B738-509ABFCBF849}" srcOrd="0" destOrd="0" presId="urn:microsoft.com/office/officeart/2005/8/layout/hList1"/>
    <dgm:cxn modelId="{DF45DC91-E3B8-43A5-B41D-FC1116AFED04}" srcId="{2B1FFDB8-8DE5-4DEB-BF29-1C57033048E8}" destId="{A233FF93-61A4-4E7F-B95E-4DBE15E32801}" srcOrd="0" destOrd="0" parTransId="{959C28FF-11A6-4665-B87E-EC15B7AD7096}" sibTransId="{D04017A7-D45D-4C47-83D4-224CBF17277D}"/>
    <dgm:cxn modelId="{2F453803-C1E7-46F2-ACDA-FA5FDE710B38}" srcId="{2B1FFDB8-8DE5-4DEB-BF29-1C57033048E8}" destId="{A925D672-11FC-4E98-860A-77219FC395CB}" srcOrd="1" destOrd="0" parTransId="{9D307A9C-7452-4347-AF6F-C2089E761337}" sibTransId="{29C3F123-871A-49D2-8987-6BD2890A6B0B}"/>
    <dgm:cxn modelId="{2E2DC146-DB0E-4C50-835A-DDB8553B0226}" type="presOf" srcId="{E31BBAC2-20F1-4A7C-A299-1BC42FEC0FC1}" destId="{86A8DE33-1780-471D-8DF5-67A270A29CCD}" srcOrd="0" destOrd="0" presId="urn:microsoft.com/office/officeart/2005/8/layout/hList1"/>
    <dgm:cxn modelId="{FCD21D94-58C6-4C92-81D0-3CBA090F9551}" srcId="{28508BF9-88FC-4801-B4AD-E05351822D4B}" destId="{A6FB3AEF-B0AD-48E8-B5CF-FE1708291F0A}" srcOrd="2" destOrd="0" parTransId="{89BE0B69-F8B2-4E39-B38E-FD4E0F3E8A3C}" sibTransId="{BB3AE70D-1E83-492A-89E2-B548AEE5EBC4}"/>
    <dgm:cxn modelId="{3240FEFB-57D9-4638-BFF5-8F39A05A4689}" srcId="{7116507D-3843-4C0E-96A9-EC8ED70115C3}" destId="{7C55477A-0671-43C6-BEA3-7FD17373FD61}" srcOrd="0" destOrd="0" parTransId="{3123FFD9-0B3E-4ACA-B050-2E0C2ABB80E4}" sibTransId="{AAB0D837-98C7-43FA-A4E1-FF82FA33E81F}"/>
    <dgm:cxn modelId="{FDF0AEB6-23CB-4F58-8B54-35D79A8B00D5}" type="presOf" srcId="{2B1FFDB8-8DE5-4DEB-BF29-1C57033048E8}" destId="{C5FBEBDE-4447-4AE8-98C8-8FE06206DAF0}" srcOrd="0" destOrd="0" presId="urn:microsoft.com/office/officeart/2005/8/layout/hList1"/>
    <dgm:cxn modelId="{B6D63502-5A17-487D-9A48-4AF1140B806C}" type="presOf" srcId="{7C55477A-0671-43C6-BEA3-7FD17373FD61}" destId="{4BC4DA3A-E746-4B81-9E5F-FF5AA0295E31}" srcOrd="0" destOrd="0" presId="urn:microsoft.com/office/officeart/2005/8/layout/hList1"/>
    <dgm:cxn modelId="{C4A4A6E4-504B-4222-BDBE-66533B2B313C}" srcId="{28508BF9-88FC-4801-B4AD-E05351822D4B}" destId="{E31BBAC2-20F1-4A7C-A299-1BC42FEC0FC1}" srcOrd="1" destOrd="0" parTransId="{036AF8A5-D290-4826-9CCB-1F6CCAFCF503}" sibTransId="{C3DF90CD-3BD6-431B-BE1A-B78F07D555E6}"/>
    <dgm:cxn modelId="{5C35BA2E-1D98-45DA-855B-910E2E524EDC}" type="presOf" srcId="{A233FF93-61A4-4E7F-B95E-4DBE15E32801}" destId="{08B0D645-6313-4DAA-9CCC-A1735257EF62}" srcOrd="0" destOrd="0" presId="urn:microsoft.com/office/officeart/2005/8/layout/hList1"/>
    <dgm:cxn modelId="{28388B04-DF5B-4BDB-8E5F-C6E939521B8D}" type="presOf" srcId="{7116507D-3843-4C0E-96A9-EC8ED70115C3}" destId="{6360AE57-3026-4DA6-95C6-4B815EB7C660}" srcOrd="0" destOrd="0" presId="urn:microsoft.com/office/officeart/2005/8/layout/hList1"/>
    <dgm:cxn modelId="{C2F24635-B012-4D7B-AF99-4DD9F2A89522}" type="presParOf" srcId="{7DD46986-2837-42C6-B738-509ABFCBF849}" destId="{01AF8DFB-2B40-4033-9672-7EF514700CB7}" srcOrd="0" destOrd="0" presId="urn:microsoft.com/office/officeart/2005/8/layout/hList1"/>
    <dgm:cxn modelId="{26543651-7B09-4AD6-A3DC-85441FCFC8A5}" type="presParOf" srcId="{01AF8DFB-2B40-4033-9672-7EF514700CB7}" destId="{6360AE57-3026-4DA6-95C6-4B815EB7C660}" srcOrd="0" destOrd="0" presId="urn:microsoft.com/office/officeart/2005/8/layout/hList1"/>
    <dgm:cxn modelId="{AE337D0D-0FDE-4B8F-BF61-3C4868A91603}" type="presParOf" srcId="{01AF8DFB-2B40-4033-9672-7EF514700CB7}" destId="{4BC4DA3A-E746-4B81-9E5F-FF5AA0295E31}" srcOrd="1" destOrd="0" presId="urn:microsoft.com/office/officeart/2005/8/layout/hList1"/>
    <dgm:cxn modelId="{D9C6948D-7D32-4DC2-834B-7F38C2C71CB9}" type="presParOf" srcId="{7DD46986-2837-42C6-B738-509ABFCBF849}" destId="{0C14CA66-A6B4-4EEC-9A7E-A3B33D350833}" srcOrd="1" destOrd="0" presId="urn:microsoft.com/office/officeart/2005/8/layout/hList1"/>
    <dgm:cxn modelId="{CF269F6F-98B6-4B32-995D-63080B7C090E}" type="presParOf" srcId="{7DD46986-2837-42C6-B738-509ABFCBF849}" destId="{048BF085-084C-45F5-BB0D-F95ADD7745AC}" srcOrd="2" destOrd="0" presId="urn:microsoft.com/office/officeart/2005/8/layout/hList1"/>
    <dgm:cxn modelId="{21983C8E-978C-4E3A-AC55-D23A050B423E}" type="presParOf" srcId="{048BF085-084C-45F5-BB0D-F95ADD7745AC}" destId="{86A8DE33-1780-471D-8DF5-67A270A29CCD}" srcOrd="0" destOrd="0" presId="urn:microsoft.com/office/officeart/2005/8/layout/hList1"/>
    <dgm:cxn modelId="{BEDE8651-A35A-4D46-895C-8BC9780F50DD}" type="presParOf" srcId="{048BF085-084C-45F5-BB0D-F95ADD7745AC}" destId="{0661DDEF-A3B7-45BE-BDD5-38ECCAC6B152}" srcOrd="1" destOrd="0" presId="urn:microsoft.com/office/officeart/2005/8/layout/hList1"/>
    <dgm:cxn modelId="{2AB7E381-4BE3-4F1F-B292-C341648B7474}" type="presParOf" srcId="{7DD46986-2837-42C6-B738-509ABFCBF849}" destId="{557956CE-0A69-47B1-846A-BBB253C432C9}" srcOrd="3" destOrd="0" presId="urn:microsoft.com/office/officeart/2005/8/layout/hList1"/>
    <dgm:cxn modelId="{A2156F24-FC62-4650-B472-8B9CF2D04A5F}" type="presParOf" srcId="{7DD46986-2837-42C6-B738-509ABFCBF849}" destId="{FA7F6BFF-E5FF-4EC2-A5A0-B2407FF58374}" srcOrd="4" destOrd="0" presId="urn:microsoft.com/office/officeart/2005/8/layout/hList1"/>
    <dgm:cxn modelId="{241DF920-107B-45D2-BBBC-3537B0635454}" type="presParOf" srcId="{FA7F6BFF-E5FF-4EC2-A5A0-B2407FF58374}" destId="{8B486159-1C47-4586-98EC-802D7F50F76F}" srcOrd="0" destOrd="0" presId="urn:microsoft.com/office/officeart/2005/8/layout/hList1"/>
    <dgm:cxn modelId="{E4D2BA1A-52CD-46DA-8A9C-8FDB3DF053BC}" type="presParOf" srcId="{FA7F6BFF-E5FF-4EC2-A5A0-B2407FF58374}" destId="{42CFE9E0-3CD6-4AFB-A361-3C4A189C47F0}" srcOrd="1" destOrd="0" presId="urn:microsoft.com/office/officeart/2005/8/layout/hList1"/>
    <dgm:cxn modelId="{D90DCCBA-AF41-4AC3-8730-687F0B702865}" type="presParOf" srcId="{7DD46986-2837-42C6-B738-509ABFCBF849}" destId="{3FB93580-520D-4D32-8124-132AA2C054E5}" srcOrd="5" destOrd="0" presId="urn:microsoft.com/office/officeart/2005/8/layout/hList1"/>
    <dgm:cxn modelId="{654FC2D3-E3EF-42A0-AE9C-4C23656A1711}" type="presParOf" srcId="{7DD46986-2837-42C6-B738-509ABFCBF849}" destId="{5E71705F-75F5-4471-81E0-F698544ECAC8}" srcOrd="6" destOrd="0" presId="urn:microsoft.com/office/officeart/2005/8/layout/hList1"/>
    <dgm:cxn modelId="{30427CA9-0D38-4EB3-96DA-66B841C9EF9A}" type="presParOf" srcId="{5E71705F-75F5-4471-81E0-F698544ECAC8}" destId="{C5FBEBDE-4447-4AE8-98C8-8FE06206DAF0}" srcOrd="0" destOrd="0" presId="urn:microsoft.com/office/officeart/2005/8/layout/hList1"/>
    <dgm:cxn modelId="{4F5B22C4-05FE-4794-93DD-C23CB94ECE11}" type="presParOf" srcId="{5E71705F-75F5-4471-81E0-F698544ECAC8}" destId="{08B0D645-6313-4DAA-9CCC-A1735257EF62}" srcOrd="1" destOrd="0" presId="urn:microsoft.com/office/officeart/2005/8/layout/hList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0ABDF0-E69A-4D95-8037-9603214022D2}" type="doc">
      <dgm:prSet loTypeId="urn:microsoft.com/office/officeart/2005/8/layout/hProcess9" loCatId="process" qsTypeId="urn:microsoft.com/office/officeart/2005/8/quickstyle/simple1" qsCatId="simple" csTypeId="urn:microsoft.com/office/officeart/2005/8/colors/colorful2" csCatId="colorful"/>
      <dgm:spPr/>
      <dgm:t>
        <a:bodyPr/>
        <a:lstStyle/>
        <a:p>
          <a:endParaRPr lang="en-US"/>
        </a:p>
      </dgm:t>
    </dgm:pt>
    <dgm:pt modelId="{1D2D1846-AF6A-437C-A311-C0595B64CC39}">
      <dgm:prSet/>
      <dgm:spPr/>
      <dgm:t>
        <a:bodyPr/>
        <a:lstStyle/>
        <a:p>
          <a:pPr rtl="0"/>
          <a:r>
            <a:rPr lang="en-ZA" b="1" smtClean="0"/>
            <a:t>DEVELOPMENT AREAS</a:t>
          </a:r>
          <a:endParaRPr lang="en-ZA"/>
        </a:p>
      </dgm:t>
    </dgm:pt>
    <dgm:pt modelId="{0BB5AE35-DD0F-4E44-A710-0A07065F837D}" type="parTrans" cxnId="{1DDDD9BA-7DDD-4B70-994C-EE19FDCCB948}">
      <dgm:prSet/>
      <dgm:spPr/>
      <dgm:t>
        <a:bodyPr/>
        <a:lstStyle/>
        <a:p>
          <a:endParaRPr lang="en-US"/>
        </a:p>
      </dgm:t>
    </dgm:pt>
    <dgm:pt modelId="{0EFC4DA4-218C-4465-BB14-A4B4D902DF58}" type="sibTrans" cxnId="{1DDDD9BA-7DDD-4B70-994C-EE19FDCCB948}">
      <dgm:prSet/>
      <dgm:spPr/>
      <dgm:t>
        <a:bodyPr/>
        <a:lstStyle/>
        <a:p>
          <a:endParaRPr lang="en-US"/>
        </a:p>
      </dgm:t>
    </dgm:pt>
    <dgm:pt modelId="{93EB46E8-06FF-4A2C-98B4-A1D5EC2671F0}">
      <dgm:prSet/>
      <dgm:spPr/>
      <dgm:t>
        <a:bodyPr/>
        <a:lstStyle/>
        <a:p>
          <a:pPr rtl="0"/>
          <a:r>
            <a:rPr lang="en-ZA" smtClean="0"/>
            <a:t>Indicate implementation of development/panel can also recommend future developmental areas.</a:t>
          </a:r>
          <a:endParaRPr lang="en-ZA"/>
        </a:p>
      </dgm:t>
    </dgm:pt>
    <dgm:pt modelId="{0EDF7F2D-69C6-40E6-B4B0-0EAB0EDDABD0}" type="parTrans" cxnId="{59A88E1C-2CBE-4ED6-A98B-1E1A1E59DF99}">
      <dgm:prSet/>
      <dgm:spPr/>
      <dgm:t>
        <a:bodyPr/>
        <a:lstStyle/>
        <a:p>
          <a:endParaRPr lang="en-US"/>
        </a:p>
      </dgm:t>
    </dgm:pt>
    <dgm:pt modelId="{A50FC4C2-9A75-4847-B833-281B9C90C950}" type="sibTrans" cxnId="{59A88E1C-2CBE-4ED6-A98B-1E1A1E59DF99}">
      <dgm:prSet/>
      <dgm:spPr/>
      <dgm:t>
        <a:bodyPr/>
        <a:lstStyle/>
        <a:p>
          <a:endParaRPr lang="en-US"/>
        </a:p>
      </dgm:t>
    </dgm:pt>
    <dgm:pt modelId="{53B492A4-E5D3-486E-8B15-706DB4B20FD1}">
      <dgm:prSet/>
      <dgm:spPr/>
      <dgm:t>
        <a:bodyPr/>
        <a:lstStyle/>
        <a:p>
          <a:pPr rtl="0"/>
          <a:r>
            <a:rPr lang="en-ZA" b="1" dirty="0" smtClean="0"/>
            <a:t>WERE THE AMENDMENTS IN THE QA IMPLEMENTED?</a:t>
          </a:r>
          <a:endParaRPr lang="en-ZA" dirty="0"/>
        </a:p>
      </dgm:t>
    </dgm:pt>
    <dgm:pt modelId="{CFA26AFA-5765-4C16-9838-0A997F97C888}" type="parTrans" cxnId="{B87C4A89-B0E7-4BA0-97D6-61891871949D}">
      <dgm:prSet/>
      <dgm:spPr/>
      <dgm:t>
        <a:bodyPr/>
        <a:lstStyle/>
        <a:p>
          <a:endParaRPr lang="en-US"/>
        </a:p>
      </dgm:t>
    </dgm:pt>
    <dgm:pt modelId="{836515B1-C4DE-4029-B469-8950CAA3B068}" type="sibTrans" cxnId="{B87C4A89-B0E7-4BA0-97D6-61891871949D}">
      <dgm:prSet/>
      <dgm:spPr/>
      <dgm:t>
        <a:bodyPr/>
        <a:lstStyle/>
        <a:p>
          <a:endParaRPr lang="en-US"/>
        </a:p>
      </dgm:t>
    </dgm:pt>
    <dgm:pt modelId="{C057EAE0-AAB5-4ED3-B912-5ED925515AAC}" type="pres">
      <dgm:prSet presAssocID="{310ABDF0-E69A-4D95-8037-9603214022D2}" presName="CompostProcess" presStyleCnt="0">
        <dgm:presLayoutVars>
          <dgm:dir/>
          <dgm:resizeHandles val="exact"/>
        </dgm:presLayoutVars>
      </dgm:prSet>
      <dgm:spPr/>
      <dgm:t>
        <a:bodyPr/>
        <a:lstStyle/>
        <a:p>
          <a:endParaRPr lang="en-US"/>
        </a:p>
      </dgm:t>
    </dgm:pt>
    <dgm:pt modelId="{3082CD0E-8B9B-4BD2-8734-F9183035C0D2}" type="pres">
      <dgm:prSet presAssocID="{310ABDF0-E69A-4D95-8037-9603214022D2}" presName="arrow" presStyleLbl="bgShp" presStyleIdx="0" presStyleCnt="1"/>
      <dgm:spPr/>
    </dgm:pt>
    <dgm:pt modelId="{46F1F517-E5F3-47C4-BA77-982B1A609E91}" type="pres">
      <dgm:prSet presAssocID="{310ABDF0-E69A-4D95-8037-9603214022D2}" presName="linearProcess" presStyleCnt="0"/>
      <dgm:spPr/>
    </dgm:pt>
    <dgm:pt modelId="{C82CC512-0EE2-4A39-B7BA-394F50882225}" type="pres">
      <dgm:prSet presAssocID="{1D2D1846-AF6A-437C-A311-C0595B64CC39}" presName="textNode" presStyleLbl="node1" presStyleIdx="0" presStyleCnt="2">
        <dgm:presLayoutVars>
          <dgm:bulletEnabled val="1"/>
        </dgm:presLayoutVars>
      </dgm:prSet>
      <dgm:spPr/>
      <dgm:t>
        <a:bodyPr/>
        <a:lstStyle/>
        <a:p>
          <a:endParaRPr lang="en-US"/>
        </a:p>
      </dgm:t>
    </dgm:pt>
    <dgm:pt modelId="{24C99BBF-AC5A-4455-9135-F27D940D3A39}" type="pres">
      <dgm:prSet presAssocID="{0EFC4DA4-218C-4465-BB14-A4B4D902DF58}" presName="sibTrans" presStyleCnt="0"/>
      <dgm:spPr/>
    </dgm:pt>
    <dgm:pt modelId="{5A174974-F258-4EF7-854F-348F4FACE240}" type="pres">
      <dgm:prSet presAssocID="{53B492A4-E5D3-486E-8B15-706DB4B20FD1}" presName="textNode" presStyleLbl="node1" presStyleIdx="1" presStyleCnt="2">
        <dgm:presLayoutVars>
          <dgm:bulletEnabled val="1"/>
        </dgm:presLayoutVars>
      </dgm:prSet>
      <dgm:spPr/>
      <dgm:t>
        <a:bodyPr/>
        <a:lstStyle/>
        <a:p>
          <a:endParaRPr lang="en-US"/>
        </a:p>
      </dgm:t>
    </dgm:pt>
  </dgm:ptLst>
  <dgm:cxnLst>
    <dgm:cxn modelId="{1DBF4018-6301-4B1F-8200-2784F89EBF55}" type="presOf" srcId="{53B492A4-E5D3-486E-8B15-706DB4B20FD1}" destId="{5A174974-F258-4EF7-854F-348F4FACE240}" srcOrd="0" destOrd="0" presId="urn:microsoft.com/office/officeart/2005/8/layout/hProcess9"/>
    <dgm:cxn modelId="{C6051680-9FFF-403C-8C7C-78318BB64E73}" type="presOf" srcId="{93EB46E8-06FF-4A2C-98B4-A1D5EC2671F0}" destId="{C82CC512-0EE2-4A39-B7BA-394F50882225}" srcOrd="0" destOrd="1" presId="urn:microsoft.com/office/officeart/2005/8/layout/hProcess9"/>
    <dgm:cxn modelId="{1DDDD9BA-7DDD-4B70-994C-EE19FDCCB948}" srcId="{310ABDF0-E69A-4D95-8037-9603214022D2}" destId="{1D2D1846-AF6A-437C-A311-C0595B64CC39}" srcOrd="0" destOrd="0" parTransId="{0BB5AE35-DD0F-4E44-A710-0A07065F837D}" sibTransId="{0EFC4DA4-218C-4465-BB14-A4B4D902DF58}"/>
    <dgm:cxn modelId="{460F62D5-F0DF-4A5A-925A-5811C463BF5F}" type="presOf" srcId="{310ABDF0-E69A-4D95-8037-9603214022D2}" destId="{C057EAE0-AAB5-4ED3-B912-5ED925515AAC}" srcOrd="0" destOrd="0" presId="urn:microsoft.com/office/officeart/2005/8/layout/hProcess9"/>
    <dgm:cxn modelId="{BA6E1F38-C884-451B-BB2C-831AAC89C5D2}" type="presOf" srcId="{1D2D1846-AF6A-437C-A311-C0595B64CC39}" destId="{C82CC512-0EE2-4A39-B7BA-394F50882225}" srcOrd="0" destOrd="0" presId="urn:microsoft.com/office/officeart/2005/8/layout/hProcess9"/>
    <dgm:cxn modelId="{59A88E1C-2CBE-4ED6-A98B-1E1A1E59DF99}" srcId="{1D2D1846-AF6A-437C-A311-C0595B64CC39}" destId="{93EB46E8-06FF-4A2C-98B4-A1D5EC2671F0}" srcOrd="0" destOrd="0" parTransId="{0EDF7F2D-69C6-40E6-B4B0-0EAB0EDDABD0}" sibTransId="{A50FC4C2-9A75-4847-B833-281B9C90C950}"/>
    <dgm:cxn modelId="{B87C4A89-B0E7-4BA0-97D6-61891871949D}" srcId="{310ABDF0-E69A-4D95-8037-9603214022D2}" destId="{53B492A4-E5D3-486E-8B15-706DB4B20FD1}" srcOrd="1" destOrd="0" parTransId="{CFA26AFA-5765-4C16-9838-0A997F97C888}" sibTransId="{836515B1-C4DE-4029-B469-8950CAA3B068}"/>
    <dgm:cxn modelId="{40ACAAC0-BE3A-45C7-B340-4AD454122F62}" type="presParOf" srcId="{C057EAE0-AAB5-4ED3-B912-5ED925515AAC}" destId="{3082CD0E-8B9B-4BD2-8734-F9183035C0D2}" srcOrd="0" destOrd="0" presId="urn:microsoft.com/office/officeart/2005/8/layout/hProcess9"/>
    <dgm:cxn modelId="{F723BC3A-A169-40DF-B005-6C3217B6D254}" type="presParOf" srcId="{C057EAE0-AAB5-4ED3-B912-5ED925515AAC}" destId="{46F1F517-E5F3-47C4-BA77-982B1A609E91}" srcOrd="1" destOrd="0" presId="urn:microsoft.com/office/officeart/2005/8/layout/hProcess9"/>
    <dgm:cxn modelId="{301FA6EB-A4ED-4C67-B0F8-5603FA936D0F}" type="presParOf" srcId="{46F1F517-E5F3-47C4-BA77-982B1A609E91}" destId="{C82CC512-0EE2-4A39-B7BA-394F50882225}" srcOrd="0" destOrd="0" presId="urn:microsoft.com/office/officeart/2005/8/layout/hProcess9"/>
    <dgm:cxn modelId="{F2D382EF-A3FA-45DD-8B4A-4DFEB9A64E2F}" type="presParOf" srcId="{46F1F517-E5F3-47C4-BA77-982B1A609E91}" destId="{24C99BBF-AC5A-4455-9135-F27D940D3A39}" srcOrd="1" destOrd="0" presId="urn:microsoft.com/office/officeart/2005/8/layout/hProcess9"/>
    <dgm:cxn modelId="{D13EBBE2-B96F-455A-B1D5-2801F448527F}" type="presParOf" srcId="{46F1F517-E5F3-47C4-BA77-982B1A609E91}" destId="{5A174974-F258-4EF7-854F-348F4FACE240}"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B48078-9368-48DA-AC7D-59AEDB532686}" type="doc">
      <dgm:prSet loTypeId="urn:microsoft.com/office/officeart/2005/8/layout/hList3" loCatId="list" qsTypeId="urn:microsoft.com/office/officeart/2005/8/quickstyle/simple1" qsCatId="simple" csTypeId="urn:microsoft.com/office/officeart/2005/8/colors/colorful1" csCatId="colorful" phldr="1"/>
      <dgm:spPr/>
      <dgm:t>
        <a:bodyPr/>
        <a:lstStyle/>
        <a:p>
          <a:endParaRPr lang="en-US"/>
        </a:p>
      </dgm:t>
    </dgm:pt>
    <dgm:pt modelId="{7D44B0C0-E038-4C4E-8A72-CD3EC4B71D08}">
      <dgm:prSet/>
      <dgm:spPr/>
      <dgm:t>
        <a:bodyPr/>
        <a:lstStyle/>
        <a:p>
          <a:pPr rtl="0"/>
          <a:r>
            <a:rPr lang="en-ZA" b="1" smtClean="0"/>
            <a:t>CONCLUSION/RECOMMENDATIONS</a:t>
          </a:r>
          <a:endParaRPr lang="en-ZA"/>
        </a:p>
      </dgm:t>
    </dgm:pt>
    <dgm:pt modelId="{17F0D61A-A058-4F59-94F8-704B0804287F}" type="parTrans" cxnId="{DD3B8850-A9C3-4F18-A871-7C571315B8E0}">
      <dgm:prSet/>
      <dgm:spPr/>
      <dgm:t>
        <a:bodyPr/>
        <a:lstStyle/>
        <a:p>
          <a:endParaRPr lang="en-US"/>
        </a:p>
      </dgm:t>
    </dgm:pt>
    <dgm:pt modelId="{EE5A39CC-99D6-4903-B2CE-51E7B1496E6F}" type="sibTrans" cxnId="{DD3B8850-A9C3-4F18-A871-7C571315B8E0}">
      <dgm:prSet/>
      <dgm:spPr/>
      <dgm:t>
        <a:bodyPr/>
        <a:lstStyle/>
        <a:p>
          <a:endParaRPr lang="en-US"/>
        </a:p>
      </dgm:t>
    </dgm:pt>
    <dgm:pt modelId="{71E6F146-FB1B-48B3-AA67-3F4D58082B38}">
      <dgm:prSet/>
      <dgm:spPr/>
      <dgm:t>
        <a:bodyPr/>
        <a:lstStyle/>
        <a:p>
          <a:pPr rtl="0"/>
          <a:r>
            <a:rPr lang="en-ZA" smtClean="0"/>
            <a:t>Reflect on all the areas if there is consistency of performance </a:t>
          </a:r>
          <a:endParaRPr lang="en-ZA"/>
        </a:p>
      </dgm:t>
    </dgm:pt>
    <dgm:pt modelId="{B0D0A447-F93A-44F9-8C3A-44B00BA4342B}" type="parTrans" cxnId="{D4A2AEE2-442A-4D76-BA33-D12CA5B4E614}">
      <dgm:prSet/>
      <dgm:spPr/>
      <dgm:t>
        <a:bodyPr/>
        <a:lstStyle/>
        <a:p>
          <a:endParaRPr lang="en-US"/>
        </a:p>
      </dgm:t>
    </dgm:pt>
    <dgm:pt modelId="{9F4ED1F2-4337-44F2-B7FD-E55D0698DCFA}" type="sibTrans" cxnId="{D4A2AEE2-442A-4D76-BA33-D12CA5B4E614}">
      <dgm:prSet/>
      <dgm:spPr/>
      <dgm:t>
        <a:bodyPr/>
        <a:lstStyle/>
        <a:p>
          <a:endParaRPr lang="en-US"/>
        </a:p>
      </dgm:t>
    </dgm:pt>
    <dgm:pt modelId="{EA91858E-1F84-4FEF-9FAC-D944CAB48266}">
      <dgm:prSet/>
      <dgm:spPr/>
      <dgm:t>
        <a:bodyPr/>
        <a:lstStyle/>
        <a:p>
          <a:pPr rtl="0"/>
          <a:r>
            <a:rPr lang="en-ZA" smtClean="0"/>
            <a:t>Are there correlations between individual and institutional performance? </a:t>
          </a:r>
          <a:endParaRPr lang="en-ZA"/>
        </a:p>
      </dgm:t>
    </dgm:pt>
    <dgm:pt modelId="{A691FAF3-E52B-47FB-9DF5-53B3FB6FC3BC}" type="parTrans" cxnId="{8EECCDA1-1ADF-47DA-9884-409F885ED67D}">
      <dgm:prSet/>
      <dgm:spPr/>
      <dgm:t>
        <a:bodyPr/>
        <a:lstStyle/>
        <a:p>
          <a:endParaRPr lang="en-US"/>
        </a:p>
      </dgm:t>
    </dgm:pt>
    <dgm:pt modelId="{1D31EA99-0650-4822-B0D7-2F9796B889F8}" type="sibTrans" cxnId="{8EECCDA1-1ADF-47DA-9884-409F885ED67D}">
      <dgm:prSet/>
      <dgm:spPr/>
      <dgm:t>
        <a:bodyPr/>
        <a:lstStyle/>
        <a:p>
          <a:endParaRPr lang="en-US"/>
        </a:p>
      </dgm:t>
    </dgm:pt>
    <dgm:pt modelId="{EBD2D630-BF48-4D62-A1F6-B1EEC27D36EC}">
      <dgm:prSet/>
      <dgm:spPr/>
      <dgm:t>
        <a:bodyPr/>
        <a:lstStyle/>
        <a:p>
          <a:pPr rtl="0"/>
          <a:r>
            <a:rPr lang="en-ZA" dirty="0" smtClean="0"/>
            <a:t>Evaluation category</a:t>
          </a:r>
          <a:endParaRPr lang="en-ZA" dirty="0"/>
        </a:p>
      </dgm:t>
    </dgm:pt>
    <dgm:pt modelId="{B05194E7-E54C-41D7-83A7-0F3A73D391EE}" type="parTrans" cxnId="{98C5F6ED-F576-40C3-BA56-EE500B911830}">
      <dgm:prSet/>
      <dgm:spPr/>
      <dgm:t>
        <a:bodyPr/>
        <a:lstStyle/>
        <a:p>
          <a:endParaRPr lang="en-US"/>
        </a:p>
      </dgm:t>
    </dgm:pt>
    <dgm:pt modelId="{7AB2FBA9-991B-4EF4-91FE-081101D9894E}" type="sibTrans" cxnId="{98C5F6ED-F576-40C3-BA56-EE500B911830}">
      <dgm:prSet/>
      <dgm:spPr/>
      <dgm:t>
        <a:bodyPr/>
        <a:lstStyle/>
        <a:p>
          <a:endParaRPr lang="en-US"/>
        </a:p>
      </dgm:t>
    </dgm:pt>
    <dgm:pt modelId="{F16BE259-E570-411C-8EC6-B679E6EC9FD9}">
      <dgm:prSet/>
      <dgm:spPr/>
      <dgm:t>
        <a:bodyPr/>
        <a:lstStyle/>
        <a:p>
          <a:pPr rtl="0"/>
          <a:r>
            <a:rPr lang="en-ZA" dirty="0" smtClean="0"/>
            <a:t>Panel members must provide reasons for changes of scores (will only consider factors outside the DG’s control)</a:t>
          </a:r>
          <a:endParaRPr lang="en-ZA" dirty="0"/>
        </a:p>
      </dgm:t>
    </dgm:pt>
    <dgm:pt modelId="{0B5FD354-016E-421B-97EF-A578CF2ADDB5}" type="parTrans" cxnId="{33FF49AA-D107-4C5B-B85B-D36665E65BB6}">
      <dgm:prSet/>
      <dgm:spPr/>
      <dgm:t>
        <a:bodyPr/>
        <a:lstStyle/>
        <a:p>
          <a:endParaRPr lang="en-US"/>
        </a:p>
      </dgm:t>
    </dgm:pt>
    <dgm:pt modelId="{C2B2F796-9F48-4979-BE3C-DEF6B4DC6AE6}" type="sibTrans" cxnId="{33FF49AA-D107-4C5B-B85B-D36665E65BB6}">
      <dgm:prSet/>
      <dgm:spPr/>
      <dgm:t>
        <a:bodyPr/>
        <a:lstStyle/>
        <a:p>
          <a:endParaRPr lang="en-US"/>
        </a:p>
      </dgm:t>
    </dgm:pt>
    <dgm:pt modelId="{4B7F5E80-8794-4C6F-AA71-9EA5A411CEA0}">
      <dgm:prSet/>
      <dgm:spPr/>
      <dgm:t>
        <a:bodyPr/>
        <a:lstStyle/>
        <a:p>
          <a:pPr rtl="0"/>
          <a:endParaRPr lang="en-ZA"/>
        </a:p>
      </dgm:t>
    </dgm:pt>
    <dgm:pt modelId="{80CE48F0-B12F-46FE-ACDB-FFBDA2C5E922}" type="parTrans" cxnId="{3E9A124E-237A-4FE6-A574-6985F4BB5115}">
      <dgm:prSet/>
      <dgm:spPr/>
      <dgm:t>
        <a:bodyPr/>
        <a:lstStyle/>
        <a:p>
          <a:endParaRPr lang="en-US"/>
        </a:p>
      </dgm:t>
    </dgm:pt>
    <dgm:pt modelId="{BC3B6D8F-A3D3-4095-9F62-9775F0019217}" type="sibTrans" cxnId="{3E9A124E-237A-4FE6-A574-6985F4BB5115}">
      <dgm:prSet/>
      <dgm:spPr/>
      <dgm:t>
        <a:bodyPr/>
        <a:lstStyle/>
        <a:p>
          <a:endParaRPr lang="en-US"/>
        </a:p>
      </dgm:t>
    </dgm:pt>
    <dgm:pt modelId="{2F8018A9-5420-45D6-A7F2-9F9B0CE86D41}">
      <dgm:prSet/>
      <dgm:spPr/>
      <dgm:t>
        <a:bodyPr/>
        <a:lstStyle/>
        <a:p>
          <a:endParaRPr lang="en-US"/>
        </a:p>
      </dgm:t>
    </dgm:pt>
    <dgm:pt modelId="{A916CAFA-24D0-484C-A13C-8C4659D8C9B3}" type="parTrans" cxnId="{AC49B13D-BEF0-4716-81A0-6698CFAB51A6}">
      <dgm:prSet/>
      <dgm:spPr/>
      <dgm:t>
        <a:bodyPr/>
        <a:lstStyle/>
        <a:p>
          <a:endParaRPr lang="en-US"/>
        </a:p>
      </dgm:t>
    </dgm:pt>
    <dgm:pt modelId="{00B3562A-A988-42AD-92EE-FAE66F97C6B4}" type="sibTrans" cxnId="{AC49B13D-BEF0-4716-81A0-6698CFAB51A6}">
      <dgm:prSet/>
      <dgm:spPr/>
      <dgm:t>
        <a:bodyPr/>
        <a:lstStyle/>
        <a:p>
          <a:endParaRPr lang="en-US"/>
        </a:p>
      </dgm:t>
    </dgm:pt>
    <dgm:pt modelId="{ADAC1917-6B3E-4104-B830-720F2D422E99}">
      <dgm:prSet/>
      <dgm:spPr/>
      <dgm:t>
        <a:bodyPr/>
        <a:lstStyle/>
        <a:p>
          <a:endParaRPr lang="en-US"/>
        </a:p>
      </dgm:t>
    </dgm:pt>
    <dgm:pt modelId="{7EA4BF07-33CB-4E7D-81A8-7E8BF51EFDA0}" type="parTrans" cxnId="{0E82457B-10D3-4FBD-8377-207950ED33F1}">
      <dgm:prSet/>
      <dgm:spPr/>
      <dgm:t>
        <a:bodyPr/>
        <a:lstStyle/>
        <a:p>
          <a:endParaRPr lang="en-US"/>
        </a:p>
      </dgm:t>
    </dgm:pt>
    <dgm:pt modelId="{6F379EF1-BC1C-4398-A13D-A6AC04C41B56}" type="sibTrans" cxnId="{0E82457B-10D3-4FBD-8377-207950ED33F1}">
      <dgm:prSet/>
      <dgm:spPr/>
      <dgm:t>
        <a:bodyPr/>
        <a:lstStyle/>
        <a:p>
          <a:endParaRPr lang="en-US"/>
        </a:p>
      </dgm:t>
    </dgm:pt>
    <dgm:pt modelId="{2C246F60-992F-496B-8C21-DAB42A775E56}">
      <dgm:prSet/>
      <dgm:spPr/>
      <dgm:t>
        <a:bodyPr/>
        <a:lstStyle/>
        <a:p>
          <a:endParaRPr lang="en-US"/>
        </a:p>
      </dgm:t>
    </dgm:pt>
    <dgm:pt modelId="{4A22801B-809F-4D77-AF3E-8DDC41AA8BDD}" type="parTrans" cxnId="{74197D1C-77DF-4531-9703-EE80F121D8A1}">
      <dgm:prSet/>
      <dgm:spPr/>
      <dgm:t>
        <a:bodyPr/>
        <a:lstStyle/>
        <a:p>
          <a:endParaRPr lang="en-US"/>
        </a:p>
      </dgm:t>
    </dgm:pt>
    <dgm:pt modelId="{4A591B0D-B00D-4AE4-BF30-6B12C98E29AC}" type="sibTrans" cxnId="{74197D1C-77DF-4531-9703-EE80F121D8A1}">
      <dgm:prSet/>
      <dgm:spPr/>
      <dgm:t>
        <a:bodyPr/>
        <a:lstStyle/>
        <a:p>
          <a:endParaRPr lang="en-US"/>
        </a:p>
      </dgm:t>
    </dgm:pt>
    <dgm:pt modelId="{A8F6371F-7D08-4A67-8AD5-FE1454A876F2}">
      <dgm:prSet/>
      <dgm:spPr/>
      <dgm:t>
        <a:bodyPr/>
        <a:lstStyle/>
        <a:p>
          <a:endParaRPr lang="en-US"/>
        </a:p>
      </dgm:t>
    </dgm:pt>
    <dgm:pt modelId="{107EC419-8B0F-4E10-8518-BD8004989020}" type="parTrans" cxnId="{71699B77-BFFA-40FA-813D-D820E76672C1}">
      <dgm:prSet/>
      <dgm:spPr/>
      <dgm:t>
        <a:bodyPr/>
        <a:lstStyle/>
        <a:p>
          <a:endParaRPr lang="en-US"/>
        </a:p>
      </dgm:t>
    </dgm:pt>
    <dgm:pt modelId="{250A480E-5039-481E-989F-7AAC9615766A}" type="sibTrans" cxnId="{71699B77-BFFA-40FA-813D-D820E76672C1}">
      <dgm:prSet/>
      <dgm:spPr/>
      <dgm:t>
        <a:bodyPr/>
        <a:lstStyle/>
        <a:p>
          <a:endParaRPr lang="en-US"/>
        </a:p>
      </dgm:t>
    </dgm:pt>
    <dgm:pt modelId="{A1103D97-FB08-426E-94F2-26E7370F223A}">
      <dgm:prSet/>
      <dgm:spPr/>
      <dgm:t>
        <a:bodyPr/>
        <a:lstStyle/>
        <a:p>
          <a:endParaRPr lang="en-US"/>
        </a:p>
      </dgm:t>
    </dgm:pt>
    <dgm:pt modelId="{17B4F758-78C1-4E4D-9B2C-1949C7E3994B}" type="parTrans" cxnId="{DD63FED3-66E5-496E-8A40-540DF5059D34}">
      <dgm:prSet/>
      <dgm:spPr/>
      <dgm:t>
        <a:bodyPr/>
        <a:lstStyle/>
        <a:p>
          <a:endParaRPr lang="en-US"/>
        </a:p>
      </dgm:t>
    </dgm:pt>
    <dgm:pt modelId="{DC3FEC9A-12BB-446E-AD44-511F99599497}" type="sibTrans" cxnId="{DD63FED3-66E5-496E-8A40-540DF5059D34}">
      <dgm:prSet/>
      <dgm:spPr/>
      <dgm:t>
        <a:bodyPr/>
        <a:lstStyle/>
        <a:p>
          <a:endParaRPr lang="en-US"/>
        </a:p>
      </dgm:t>
    </dgm:pt>
    <dgm:pt modelId="{E6596560-B065-48EC-82E9-72AE02264CA5}" type="pres">
      <dgm:prSet presAssocID="{96B48078-9368-48DA-AC7D-59AEDB532686}" presName="composite" presStyleCnt="0">
        <dgm:presLayoutVars>
          <dgm:chMax val="1"/>
          <dgm:dir/>
          <dgm:resizeHandles val="exact"/>
        </dgm:presLayoutVars>
      </dgm:prSet>
      <dgm:spPr/>
      <dgm:t>
        <a:bodyPr/>
        <a:lstStyle/>
        <a:p>
          <a:endParaRPr lang="en-US"/>
        </a:p>
      </dgm:t>
    </dgm:pt>
    <dgm:pt modelId="{3054E5E5-7524-404C-A1E7-1367D90ACF93}" type="pres">
      <dgm:prSet presAssocID="{7D44B0C0-E038-4C4E-8A72-CD3EC4B71D08}" presName="roof" presStyleLbl="dkBgShp" presStyleIdx="0" presStyleCnt="2"/>
      <dgm:spPr/>
      <dgm:t>
        <a:bodyPr/>
        <a:lstStyle/>
        <a:p>
          <a:endParaRPr lang="en-US"/>
        </a:p>
      </dgm:t>
    </dgm:pt>
    <dgm:pt modelId="{233DF93F-CD2D-48C3-8A04-BE82B97FFFBC}" type="pres">
      <dgm:prSet presAssocID="{7D44B0C0-E038-4C4E-8A72-CD3EC4B71D08}" presName="pillars" presStyleCnt="0"/>
      <dgm:spPr/>
    </dgm:pt>
    <dgm:pt modelId="{8920739E-83E8-4DCD-8072-5F421FBB8A54}" type="pres">
      <dgm:prSet presAssocID="{7D44B0C0-E038-4C4E-8A72-CD3EC4B71D08}" presName="pillar1" presStyleLbl="node1" presStyleIdx="0" presStyleCnt="4">
        <dgm:presLayoutVars>
          <dgm:bulletEnabled val="1"/>
        </dgm:presLayoutVars>
      </dgm:prSet>
      <dgm:spPr/>
      <dgm:t>
        <a:bodyPr/>
        <a:lstStyle/>
        <a:p>
          <a:endParaRPr lang="en-US"/>
        </a:p>
      </dgm:t>
    </dgm:pt>
    <dgm:pt modelId="{C81147B4-28A8-437E-8C07-CBF36AC42644}" type="pres">
      <dgm:prSet presAssocID="{EA91858E-1F84-4FEF-9FAC-D944CAB48266}" presName="pillarX" presStyleLbl="node1" presStyleIdx="1" presStyleCnt="4">
        <dgm:presLayoutVars>
          <dgm:bulletEnabled val="1"/>
        </dgm:presLayoutVars>
      </dgm:prSet>
      <dgm:spPr/>
      <dgm:t>
        <a:bodyPr/>
        <a:lstStyle/>
        <a:p>
          <a:endParaRPr lang="en-US"/>
        </a:p>
      </dgm:t>
    </dgm:pt>
    <dgm:pt modelId="{2B5BD051-8EE1-4B08-8F3E-C4D5844C0A70}" type="pres">
      <dgm:prSet presAssocID="{EBD2D630-BF48-4D62-A1F6-B1EEC27D36EC}" presName="pillarX" presStyleLbl="node1" presStyleIdx="2" presStyleCnt="4">
        <dgm:presLayoutVars>
          <dgm:bulletEnabled val="1"/>
        </dgm:presLayoutVars>
      </dgm:prSet>
      <dgm:spPr/>
      <dgm:t>
        <a:bodyPr/>
        <a:lstStyle/>
        <a:p>
          <a:endParaRPr lang="en-US"/>
        </a:p>
      </dgm:t>
    </dgm:pt>
    <dgm:pt modelId="{308E7C48-2099-4FC8-AF51-7DAF6BE1F826}" type="pres">
      <dgm:prSet presAssocID="{F16BE259-E570-411C-8EC6-B679E6EC9FD9}" presName="pillarX" presStyleLbl="node1" presStyleIdx="3" presStyleCnt="4">
        <dgm:presLayoutVars>
          <dgm:bulletEnabled val="1"/>
        </dgm:presLayoutVars>
      </dgm:prSet>
      <dgm:spPr/>
      <dgm:t>
        <a:bodyPr/>
        <a:lstStyle/>
        <a:p>
          <a:endParaRPr lang="en-US"/>
        </a:p>
      </dgm:t>
    </dgm:pt>
    <dgm:pt modelId="{D598BB7A-96CA-4DF9-AA69-08D4CB342357}" type="pres">
      <dgm:prSet presAssocID="{7D44B0C0-E038-4C4E-8A72-CD3EC4B71D08}" presName="base" presStyleLbl="dkBgShp" presStyleIdx="1" presStyleCnt="2"/>
      <dgm:spPr/>
    </dgm:pt>
  </dgm:ptLst>
  <dgm:cxnLst>
    <dgm:cxn modelId="{33FF49AA-D107-4C5B-B85B-D36665E65BB6}" srcId="{7D44B0C0-E038-4C4E-8A72-CD3EC4B71D08}" destId="{F16BE259-E570-411C-8EC6-B679E6EC9FD9}" srcOrd="3" destOrd="0" parTransId="{0B5FD354-016E-421B-97EF-A578CF2ADDB5}" sibTransId="{C2B2F796-9F48-4979-BE3C-DEF6B4DC6AE6}"/>
    <dgm:cxn modelId="{98C5F6ED-F576-40C3-BA56-EE500B911830}" srcId="{7D44B0C0-E038-4C4E-8A72-CD3EC4B71D08}" destId="{EBD2D630-BF48-4D62-A1F6-B1EEC27D36EC}" srcOrd="2" destOrd="0" parTransId="{B05194E7-E54C-41D7-83A7-0F3A73D391EE}" sibTransId="{7AB2FBA9-991B-4EF4-91FE-081101D9894E}"/>
    <dgm:cxn modelId="{71699B77-BFFA-40FA-813D-D820E76672C1}" srcId="{2F8018A9-5420-45D6-A7F2-9F9B0CE86D41}" destId="{A8F6371F-7D08-4A67-8AD5-FE1454A876F2}" srcOrd="2" destOrd="0" parTransId="{107EC419-8B0F-4E10-8518-BD8004989020}" sibTransId="{250A480E-5039-481E-989F-7AAC9615766A}"/>
    <dgm:cxn modelId="{CB85E2B6-E735-4E72-B19A-1AC93B05082E}" type="presOf" srcId="{96B48078-9368-48DA-AC7D-59AEDB532686}" destId="{E6596560-B065-48EC-82E9-72AE02264CA5}" srcOrd="0" destOrd="0" presId="urn:microsoft.com/office/officeart/2005/8/layout/hList3"/>
    <dgm:cxn modelId="{DBA29C19-E120-4297-81CF-2DA24616CF4D}" type="presOf" srcId="{EA91858E-1F84-4FEF-9FAC-D944CAB48266}" destId="{C81147B4-28A8-437E-8C07-CBF36AC42644}" srcOrd="0" destOrd="0" presId="urn:microsoft.com/office/officeart/2005/8/layout/hList3"/>
    <dgm:cxn modelId="{D4A2AEE2-442A-4D76-BA33-D12CA5B4E614}" srcId="{7D44B0C0-E038-4C4E-8A72-CD3EC4B71D08}" destId="{71E6F146-FB1B-48B3-AA67-3F4D58082B38}" srcOrd="0" destOrd="0" parTransId="{B0D0A447-F93A-44F9-8C3A-44B00BA4342B}" sibTransId="{9F4ED1F2-4337-44F2-B7FD-E55D0698DCFA}"/>
    <dgm:cxn modelId="{DD63FED3-66E5-496E-8A40-540DF5059D34}" srcId="{2F8018A9-5420-45D6-A7F2-9F9B0CE86D41}" destId="{A1103D97-FB08-426E-94F2-26E7370F223A}" srcOrd="3" destOrd="0" parTransId="{17B4F758-78C1-4E4D-9B2C-1949C7E3994B}" sibTransId="{DC3FEC9A-12BB-446E-AD44-511F99599497}"/>
    <dgm:cxn modelId="{1EB97DF5-50A7-45AE-AC62-1A3085FA5846}" type="presOf" srcId="{F16BE259-E570-411C-8EC6-B679E6EC9FD9}" destId="{308E7C48-2099-4FC8-AF51-7DAF6BE1F826}" srcOrd="0" destOrd="0" presId="urn:microsoft.com/office/officeart/2005/8/layout/hList3"/>
    <dgm:cxn modelId="{65F5683B-206F-4FF2-9927-2AEA0C09EF87}" type="presOf" srcId="{7D44B0C0-E038-4C4E-8A72-CD3EC4B71D08}" destId="{3054E5E5-7524-404C-A1E7-1367D90ACF93}" srcOrd="0" destOrd="0" presId="urn:microsoft.com/office/officeart/2005/8/layout/hList3"/>
    <dgm:cxn modelId="{0E82457B-10D3-4FBD-8377-207950ED33F1}" srcId="{2F8018A9-5420-45D6-A7F2-9F9B0CE86D41}" destId="{ADAC1917-6B3E-4104-B830-720F2D422E99}" srcOrd="0" destOrd="0" parTransId="{7EA4BF07-33CB-4E7D-81A8-7E8BF51EFDA0}" sibTransId="{6F379EF1-BC1C-4398-A13D-A6AC04C41B56}"/>
    <dgm:cxn modelId="{DA3806F9-EAC8-47FE-A367-ABFC98AF6A4F}" type="presOf" srcId="{EBD2D630-BF48-4D62-A1F6-B1EEC27D36EC}" destId="{2B5BD051-8EE1-4B08-8F3E-C4D5844C0A70}" srcOrd="0" destOrd="0" presId="urn:microsoft.com/office/officeart/2005/8/layout/hList3"/>
    <dgm:cxn modelId="{8EECCDA1-1ADF-47DA-9884-409F885ED67D}" srcId="{7D44B0C0-E038-4C4E-8A72-CD3EC4B71D08}" destId="{EA91858E-1F84-4FEF-9FAC-D944CAB48266}" srcOrd="1" destOrd="0" parTransId="{A691FAF3-E52B-47FB-9DF5-53B3FB6FC3BC}" sibTransId="{1D31EA99-0650-4822-B0D7-2F9796B889F8}"/>
    <dgm:cxn modelId="{DD3B8850-A9C3-4F18-A871-7C571315B8E0}" srcId="{96B48078-9368-48DA-AC7D-59AEDB532686}" destId="{7D44B0C0-E038-4C4E-8A72-CD3EC4B71D08}" srcOrd="0" destOrd="0" parTransId="{17F0D61A-A058-4F59-94F8-704B0804287F}" sibTransId="{EE5A39CC-99D6-4903-B2CE-51E7B1496E6F}"/>
    <dgm:cxn modelId="{EBFFF8F3-FA0C-4407-8A4C-F263D06BC6B6}" type="presOf" srcId="{71E6F146-FB1B-48B3-AA67-3F4D58082B38}" destId="{8920739E-83E8-4DCD-8072-5F421FBB8A54}" srcOrd="0" destOrd="0" presId="urn:microsoft.com/office/officeart/2005/8/layout/hList3"/>
    <dgm:cxn modelId="{AC49B13D-BEF0-4716-81A0-6698CFAB51A6}" srcId="{96B48078-9368-48DA-AC7D-59AEDB532686}" destId="{2F8018A9-5420-45D6-A7F2-9F9B0CE86D41}" srcOrd="2" destOrd="0" parTransId="{A916CAFA-24D0-484C-A13C-8C4659D8C9B3}" sibTransId="{00B3562A-A988-42AD-92EE-FAE66F97C6B4}"/>
    <dgm:cxn modelId="{74197D1C-77DF-4531-9703-EE80F121D8A1}" srcId="{2F8018A9-5420-45D6-A7F2-9F9B0CE86D41}" destId="{2C246F60-992F-496B-8C21-DAB42A775E56}" srcOrd="1" destOrd="0" parTransId="{4A22801B-809F-4D77-AF3E-8DDC41AA8BDD}" sibTransId="{4A591B0D-B00D-4AE4-BF30-6B12C98E29AC}"/>
    <dgm:cxn modelId="{3E9A124E-237A-4FE6-A574-6985F4BB5115}" srcId="{96B48078-9368-48DA-AC7D-59AEDB532686}" destId="{4B7F5E80-8794-4C6F-AA71-9EA5A411CEA0}" srcOrd="1" destOrd="0" parTransId="{80CE48F0-B12F-46FE-ACDB-FFBDA2C5E922}" sibTransId="{BC3B6D8F-A3D3-4095-9F62-9775F0019217}"/>
    <dgm:cxn modelId="{2B910D0F-3355-4BFE-B38D-487B12A4443F}" type="presParOf" srcId="{E6596560-B065-48EC-82E9-72AE02264CA5}" destId="{3054E5E5-7524-404C-A1E7-1367D90ACF93}" srcOrd="0" destOrd="0" presId="urn:microsoft.com/office/officeart/2005/8/layout/hList3"/>
    <dgm:cxn modelId="{E2336558-942D-456B-AB8A-8973F787F2C0}" type="presParOf" srcId="{E6596560-B065-48EC-82E9-72AE02264CA5}" destId="{233DF93F-CD2D-48C3-8A04-BE82B97FFFBC}" srcOrd="1" destOrd="0" presId="urn:microsoft.com/office/officeart/2005/8/layout/hList3"/>
    <dgm:cxn modelId="{F9056C80-0C7F-4E77-BE5E-1C642B29D34D}" type="presParOf" srcId="{233DF93F-CD2D-48C3-8A04-BE82B97FFFBC}" destId="{8920739E-83E8-4DCD-8072-5F421FBB8A54}" srcOrd="0" destOrd="0" presId="urn:microsoft.com/office/officeart/2005/8/layout/hList3"/>
    <dgm:cxn modelId="{53DEF4A5-3860-4CC4-8A82-2DEB0280BA1F}" type="presParOf" srcId="{233DF93F-CD2D-48C3-8A04-BE82B97FFFBC}" destId="{C81147B4-28A8-437E-8C07-CBF36AC42644}" srcOrd="1" destOrd="0" presId="urn:microsoft.com/office/officeart/2005/8/layout/hList3"/>
    <dgm:cxn modelId="{3754209C-264F-4890-90BD-21CFF71226F9}" type="presParOf" srcId="{233DF93F-CD2D-48C3-8A04-BE82B97FFFBC}" destId="{2B5BD051-8EE1-4B08-8F3E-C4D5844C0A70}" srcOrd="2" destOrd="0" presId="urn:microsoft.com/office/officeart/2005/8/layout/hList3"/>
    <dgm:cxn modelId="{58829288-2AD0-43C4-8216-FC82B73382A8}" type="presParOf" srcId="{233DF93F-CD2D-48C3-8A04-BE82B97FFFBC}" destId="{308E7C48-2099-4FC8-AF51-7DAF6BE1F826}" srcOrd="3" destOrd="0" presId="urn:microsoft.com/office/officeart/2005/8/layout/hList3"/>
    <dgm:cxn modelId="{3FFC1EE9-1F8B-4DBB-86BF-12149574A6FA}" type="presParOf" srcId="{E6596560-B065-48EC-82E9-72AE02264CA5}" destId="{D598BB7A-96CA-4DF9-AA69-08D4CB34235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6DB631A-875F-4235-8F8B-5433B440FD8F}" type="doc">
      <dgm:prSet loTypeId="urn:microsoft.com/office/officeart/2008/layout/VerticalCircleList" loCatId="list" qsTypeId="urn:microsoft.com/office/officeart/2005/8/quickstyle/simple1" qsCatId="simple" csTypeId="urn:microsoft.com/office/officeart/2005/8/colors/accent1_2" csCatId="accent1"/>
      <dgm:spPr/>
      <dgm:t>
        <a:bodyPr/>
        <a:lstStyle/>
        <a:p>
          <a:endParaRPr lang="en-US"/>
        </a:p>
      </dgm:t>
    </dgm:pt>
    <dgm:pt modelId="{B9A055A0-1981-49DA-ADF0-7F8A0AE436CE}">
      <dgm:prSet/>
      <dgm:spPr/>
      <dgm:t>
        <a:bodyPr/>
        <a:lstStyle/>
        <a:p>
          <a:pPr rtl="0"/>
          <a:r>
            <a:rPr lang="en-US" dirty="0" smtClean="0"/>
            <a:t>The recommendation of the panel will be conveyed in writing by the Chairperson to the EA.</a:t>
          </a:r>
          <a:endParaRPr lang="en-ZA" dirty="0"/>
        </a:p>
      </dgm:t>
    </dgm:pt>
    <dgm:pt modelId="{067470CF-FE14-41BF-9A95-603C8C22A4AC}" type="parTrans" cxnId="{0447A9BB-A441-4D56-8657-8C84668776CC}">
      <dgm:prSet/>
      <dgm:spPr/>
      <dgm:t>
        <a:bodyPr/>
        <a:lstStyle/>
        <a:p>
          <a:endParaRPr lang="en-US"/>
        </a:p>
      </dgm:t>
    </dgm:pt>
    <dgm:pt modelId="{E5510E02-BFD7-482E-B441-364BE284CE77}" type="sibTrans" cxnId="{0447A9BB-A441-4D56-8657-8C84668776CC}">
      <dgm:prSet/>
      <dgm:spPr/>
      <dgm:t>
        <a:bodyPr/>
        <a:lstStyle/>
        <a:p>
          <a:endParaRPr lang="en-US"/>
        </a:p>
      </dgm:t>
    </dgm:pt>
    <dgm:pt modelId="{9725DB10-64D4-4B8E-987C-B2F3CBDD614C}">
      <dgm:prSet/>
      <dgm:spPr/>
      <dgm:t>
        <a:bodyPr/>
        <a:lstStyle/>
        <a:p>
          <a:pPr rtl="0"/>
          <a:r>
            <a:rPr lang="en-US" dirty="0" smtClean="0"/>
            <a:t>Should the EA have any queries regarding the recommendation of the panel this must be directed to the Chairperson.</a:t>
          </a:r>
          <a:endParaRPr lang="en-ZA" dirty="0"/>
        </a:p>
      </dgm:t>
    </dgm:pt>
    <dgm:pt modelId="{28B1C81A-3023-4E9C-891F-E17E45D09541}" type="parTrans" cxnId="{70ECF5E3-10FC-4C3E-8FA3-CC1C817058AE}">
      <dgm:prSet/>
      <dgm:spPr/>
      <dgm:t>
        <a:bodyPr/>
        <a:lstStyle/>
        <a:p>
          <a:endParaRPr lang="en-US"/>
        </a:p>
      </dgm:t>
    </dgm:pt>
    <dgm:pt modelId="{1757C98B-6A78-4AC0-95E7-E57905965DB0}" type="sibTrans" cxnId="{70ECF5E3-10FC-4C3E-8FA3-CC1C817058AE}">
      <dgm:prSet/>
      <dgm:spPr/>
      <dgm:t>
        <a:bodyPr/>
        <a:lstStyle/>
        <a:p>
          <a:endParaRPr lang="en-US"/>
        </a:p>
      </dgm:t>
    </dgm:pt>
    <dgm:pt modelId="{0EC1403D-76B6-4890-8FCD-2BBF6471B0FE}">
      <dgm:prSet/>
      <dgm:spPr/>
      <dgm:t>
        <a:bodyPr/>
        <a:lstStyle/>
        <a:p>
          <a:pPr rtl="0"/>
          <a:r>
            <a:rPr lang="en-US" dirty="0" smtClean="0"/>
            <a:t>The relevant EA will be required to respond to the panel within 30 days.  If no response is received, it will be regarded that the relevant EA concurs with the recommendation of the panel. This will then become the final result and must be communicated by the EA to the DG/</a:t>
          </a:r>
          <a:r>
            <a:rPr lang="en-US" dirty="0" err="1" smtClean="0"/>
            <a:t>HoD</a:t>
          </a:r>
          <a:r>
            <a:rPr lang="en-US" dirty="0" smtClean="0"/>
            <a:t> within seven days.</a:t>
          </a:r>
          <a:endParaRPr lang="en-ZA" dirty="0"/>
        </a:p>
      </dgm:t>
    </dgm:pt>
    <dgm:pt modelId="{1901B9C0-690F-40D5-83A8-9B4B3A84EE90}" type="parTrans" cxnId="{ECE5C6EE-7CE0-4AB1-93F7-C9512C5C1EBF}">
      <dgm:prSet/>
      <dgm:spPr/>
      <dgm:t>
        <a:bodyPr/>
        <a:lstStyle/>
        <a:p>
          <a:endParaRPr lang="en-US"/>
        </a:p>
      </dgm:t>
    </dgm:pt>
    <dgm:pt modelId="{3B657CCF-7534-4247-BBEE-46680F4CD6FE}" type="sibTrans" cxnId="{ECE5C6EE-7CE0-4AB1-93F7-C9512C5C1EBF}">
      <dgm:prSet/>
      <dgm:spPr/>
      <dgm:t>
        <a:bodyPr/>
        <a:lstStyle/>
        <a:p>
          <a:endParaRPr lang="en-US"/>
        </a:p>
      </dgm:t>
    </dgm:pt>
    <dgm:pt modelId="{ADD1665F-20A0-4EA3-8C4C-E798A54960C1}" type="pres">
      <dgm:prSet presAssocID="{36DB631A-875F-4235-8F8B-5433B440FD8F}" presName="Name0" presStyleCnt="0">
        <dgm:presLayoutVars>
          <dgm:dir/>
        </dgm:presLayoutVars>
      </dgm:prSet>
      <dgm:spPr/>
      <dgm:t>
        <a:bodyPr/>
        <a:lstStyle/>
        <a:p>
          <a:endParaRPr lang="en-US"/>
        </a:p>
      </dgm:t>
    </dgm:pt>
    <dgm:pt modelId="{BCCE153A-ABEC-4AC6-A73A-B06605CE1AC8}" type="pres">
      <dgm:prSet presAssocID="{B9A055A0-1981-49DA-ADF0-7F8A0AE436CE}" presName="noChildren" presStyleCnt="0"/>
      <dgm:spPr/>
    </dgm:pt>
    <dgm:pt modelId="{8EA03F50-2E2D-4B24-AFDC-0A2DC142E963}" type="pres">
      <dgm:prSet presAssocID="{B9A055A0-1981-49DA-ADF0-7F8A0AE436CE}" presName="gap" presStyleCnt="0"/>
      <dgm:spPr/>
    </dgm:pt>
    <dgm:pt modelId="{04FCC278-79D3-4E6D-8FE2-FA46EA87C6AA}" type="pres">
      <dgm:prSet presAssocID="{B9A055A0-1981-49DA-ADF0-7F8A0AE436CE}" presName="medCircle2" presStyleLbl="vennNode1" presStyleIdx="0" presStyleCnt="3"/>
      <dgm:spPr/>
    </dgm:pt>
    <dgm:pt modelId="{16CBD8C6-1DC0-4036-B677-DF553CB4EC66}" type="pres">
      <dgm:prSet presAssocID="{B9A055A0-1981-49DA-ADF0-7F8A0AE436CE}" presName="txLvlOnly1" presStyleLbl="revTx" presStyleIdx="0" presStyleCnt="3"/>
      <dgm:spPr/>
      <dgm:t>
        <a:bodyPr/>
        <a:lstStyle/>
        <a:p>
          <a:endParaRPr lang="en-US"/>
        </a:p>
      </dgm:t>
    </dgm:pt>
    <dgm:pt modelId="{9A1A13B4-5986-4D57-B97D-1F02DF67AA34}" type="pres">
      <dgm:prSet presAssocID="{9725DB10-64D4-4B8E-987C-B2F3CBDD614C}" presName="noChildren" presStyleCnt="0"/>
      <dgm:spPr/>
    </dgm:pt>
    <dgm:pt modelId="{C2120CBB-D8E3-4408-8973-1DB2418EA088}" type="pres">
      <dgm:prSet presAssocID="{9725DB10-64D4-4B8E-987C-B2F3CBDD614C}" presName="gap" presStyleCnt="0"/>
      <dgm:spPr/>
    </dgm:pt>
    <dgm:pt modelId="{B024F39D-1BD4-4859-82C1-22A612FCE437}" type="pres">
      <dgm:prSet presAssocID="{9725DB10-64D4-4B8E-987C-B2F3CBDD614C}" presName="medCircle2" presStyleLbl="vennNode1" presStyleIdx="1" presStyleCnt="3"/>
      <dgm:spPr/>
    </dgm:pt>
    <dgm:pt modelId="{93B1ED68-3BD6-4845-9B64-92CCD1575387}" type="pres">
      <dgm:prSet presAssocID="{9725DB10-64D4-4B8E-987C-B2F3CBDD614C}" presName="txLvlOnly1" presStyleLbl="revTx" presStyleIdx="1" presStyleCnt="3"/>
      <dgm:spPr/>
      <dgm:t>
        <a:bodyPr/>
        <a:lstStyle/>
        <a:p>
          <a:endParaRPr lang="en-US"/>
        </a:p>
      </dgm:t>
    </dgm:pt>
    <dgm:pt modelId="{86144CC6-764B-4F80-B565-F2C659E7ADDE}" type="pres">
      <dgm:prSet presAssocID="{0EC1403D-76B6-4890-8FCD-2BBF6471B0FE}" presName="noChildren" presStyleCnt="0"/>
      <dgm:spPr/>
    </dgm:pt>
    <dgm:pt modelId="{38362918-F066-4B3B-B32D-171B1C1D65F9}" type="pres">
      <dgm:prSet presAssocID="{0EC1403D-76B6-4890-8FCD-2BBF6471B0FE}" presName="gap" presStyleCnt="0"/>
      <dgm:spPr/>
    </dgm:pt>
    <dgm:pt modelId="{16DB58FE-517D-47A7-B1C7-F22DB1FEB450}" type="pres">
      <dgm:prSet presAssocID="{0EC1403D-76B6-4890-8FCD-2BBF6471B0FE}" presName="medCircle2" presStyleLbl="vennNode1" presStyleIdx="2" presStyleCnt="3"/>
      <dgm:spPr/>
    </dgm:pt>
    <dgm:pt modelId="{FB3CB49A-16B2-4D7B-8488-D4C4A9F5CA1B}" type="pres">
      <dgm:prSet presAssocID="{0EC1403D-76B6-4890-8FCD-2BBF6471B0FE}" presName="txLvlOnly1" presStyleLbl="revTx" presStyleIdx="2" presStyleCnt="3"/>
      <dgm:spPr/>
      <dgm:t>
        <a:bodyPr/>
        <a:lstStyle/>
        <a:p>
          <a:endParaRPr lang="en-US"/>
        </a:p>
      </dgm:t>
    </dgm:pt>
  </dgm:ptLst>
  <dgm:cxnLst>
    <dgm:cxn modelId="{ECE5C6EE-7CE0-4AB1-93F7-C9512C5C1EBF}" srcId="{36DB631A-875F-4235-8F8B-5433B440FD8F}" destId="{0EC1403D-76B6-4890-8FCD-2BBF6471B0FE}" srcOrd="2" destOrd="0" parTransId="{1901B9C0-690F-40D5-83A8-9B4B3A84EE90}" sibTransId="{3B657CCF-7534-4247-BBEE-46680F4CD6FE}"/>
    <dgm:cxn modelId="{0447A9BB-A441-4D56-8657-8C84668776CC}" srcId="{36DB631A-875F-4235-8F8B-5433B440FD8F}" destId="{B9A055A0-1981-49DA-ADF0-7F8A0AE436CE}" srcOrd="0" destOrd="0" parTransId="{067470CF-FE14-41BF-9A95-603C8C22A4AC}" sibTransId="{E5510E02-BFD7-482E-B441-364BE284CE77}"/>
    <dgm:cxn modelId="{70ECF5E3-10FC-4C3E-8FA3-CC1C817058AE}" srcId="{36DB631A-875F-4235-8F8B-5433B440FD8F}" destId="{9725DB10-64D4-4B8E-987C-B2F3CBDD614C}" srcOrd="1" destOrd="0" parTransId="{28B1C81A-3023-4E9C-891F-E17E45D09541}" sibTransId="{1757C98B-6A78-4AC0-95E7-E57905965DB0}"/>
    <dgm:cxn modelId="{2AA60F8F-5934-4E91-AE9A-D11FC9BC3203}" type="presOf" srcId="{9725DB10-64D4-4B8E-987C-B2F3CBDD614C}" destId="{93B1ED68-3BD6-4845-9B64-92CCD1575387}" srcOrd="0" destOrd="0" presId="urn:microsoft.com/office/officeart/2008/layout/VerticalCircleList"/>
    <dgm:cxn modelId="{BB5782E8-9985-4A0F-A9F7-FA5901B8BD27}" type="presOf" srcId="{B9A055A0-1981-49DA-ADF0-7F8A0AE436CE}" destId="{16CBD8C6-1DC0-4036-B677-DF553CB4EC66}" srcOrd="0" destOrd="0" presId="urn:microsoft.com/office/officeart/2008/layout/VerticalCircleList"/>
    <dgm:cxn modelId="{3A8BF008-9A96-4D0E-AB11-94E0ADEE91B0}" type="presOf" srcId="{36DB631A-875F-4235-8F8B-5433B440FD8F}" destId="{ADD1665F-20A0-4EA3-8C4C-E798A54960C1}" srcOrd="0" destOrd="0" presId="urn:microsoft.com/office/officeart/2008/layout/VerticalCircleList"/>
    <dgm:cxn modelId="{F26C28AA-DFF9-4A0E-A147-AC1B5E6B9CB2}" type="presOf" srcId="{0EC1403D-76B6-4890-8FCD-2BBF6471B0FE}" destId="{FB3CB49A-16B2-4D7B-8488-D4C4A9F5CA1B}" srcOrd="0" destOrd="0" presId="urn:microsoft.com/office/officeart/2008/layout/VerticalCircleList"/>
    <dgm:cxn modelId="{AD2E32FF-CBE2-40E0-A336-3072A6B66118}" type="presParOf" srcId="{ADD1665F-20A0-4EA3-8C4C-E798A54960C1}" destId="{BCCE153A-ABEC-4AC6-A73A-B06605CE1AC8}" srcOrd="0" destOrd="0" presId="urn:microsoft.com/office/officeart/2008/layout/VerticalCircleList"/>
    <dgm:cxn modelId="{2B95BD71-6489-4FFC-85D6-C981450B2753}" type="presParOf" srcId="{BCCE153A-ABEC-4AC6-A73A-B06605CE1AC8}" destId="{8EA03F50-2E2D-4B24-AFDC-0A2DC142E963}" srcOrd="0" destOrd="0" presId="urn:microsoft.com/office/officeart/2008/layout/VerticalCircleList"/>
    <dgm:cxn modelId="{DD4B09CF-A03B-472E-A4AA-A3CAD9595C87}" type="presParOf" srcId="{BCCE153A-ABEC-4AC6-A73A-B06605CE1AC8}" destId="{04FCC278-79D3-4E6D-8FE2-FA46EA87C6AA}" srcOrd="1" destOrd="0" presId="urn:microsoft.com/office/officeart/2008/layout/VerticalCircleList"/>
    <dgm:cxn modelId="{68DD3EF4-5F50-42E9-A54A-FFF876880CB1}" type="presParOf" srcId="{BCCE153A-ABEC-4AC6-A73A-B06605CE1AC8}" destId="{16CBD8C6-1DC0-4036-B677-DF553CB4EC66}" srcOrd="2" destOrd="0" presId="urn:microsoft.com/office/officeart/2008/layout/VerticalCircleList"/>
    <dgm:cxn modelId="{3E5A38DA-B44B-48F1-A4BC-D3BF7434399D}" type="presParOf" srcId="{ADD1665F-20A0-4EA3-8C4C-E798A54960C1}" destId="{9A1A13B4-5986-4D57-B97D-1F02DF67AA34}" srcOrd="1" destOrd="0" presId="urn:microsoft.com/office/officeart/2008/layout/VerticalCircleList"/>
    <dgm:cxn modelId="{3C6E9729-CB56-4CDD-9949-139C720ED5B3}" type="presParOf" srcId="{9A1A13B4-5986-4D57-B97D-1F02DF67AA34}" destId="{C2120CBB-D8E3-4408-8973-1DB2418EA088}" srcOrd="0" destOrd="0" presId="urn:microsoft.com/office/officeart/2008/layout/VerticalCircleList"/>
    <dgm:cxn modelId="{53CB0D14-97A8-4C51-93DC-5941C7A7F577}" type="presParOf" srcId="{9A1A13B4-5986-4D57-B97D-1F02DF67AA34}" destId="{B024F39D-1BD4-4859-82C1-22A612FCE437}" srcOrd="1" destOrd="0" presId="urn:microsoft.com/office/officeart/2008/layout/VerticalCircleList"/>
    <dgm:cxn modelId="{F5D61025-96CA-4FCE-AE87-13CBC1E80C86}" type="presParOf" srcId="{9A1A13B4-5986-4D57-B97D-1F02DF67AA34}" destId="{93B1ED68-3BD6-4845-9B64-92CCD1575387}" srcOrd="2" destOrd="0" presId="urn:microsoft.com/office/officeart/2008/layout/VerticalCircleList"/>
    <dgm:cxn modelId="{EFD6076C-DBFF-4D3C-81A3-C1BD109F4EFE}" type="presParOf" srcId="{ADD1665F-20A0-4EA3-8C4C-E798A54960C1}" destId="{86144CC6-764B-4F80-B565-F2C659E7ADDE}" srcOrd="2" destOrd="0" presId="urn:microsoft.com/office/officeart/2008/layout/VerticalCircleList"/>
    <dgm:cxn modelId="{7D0C253A-26D0-45AA-B1F0-810BAB495316}" type="presParOf" srcId="{86144CC6-764B-4F80-B565-F2C659E7ADDE}" destId="{38362918-F066-4B3B-B32D-171B1C1D65F9}" srcOrd="0" destOrd="0" presId="urn:microsoft.com/office/officeart/2008/layout/VerticalCircleList"/>
    <dgm:cxn modelId="{B3A9BD70-FD6A-4A72-BCBD-243A7E78A730}" type="presParOf" srcId="{86144CC6-764B-4F80-B565-F2C659E7ADDE}" destId="{16DB58FE-517D-47A7-B1C7-F22DB1FEB450}" srcOrd="1" destOrd="0" presId="urn:microsoft.com/office/officeart/2008/layout/VerticalCircleList"/>
    <dgm:cxn modelId="{B60ED9D9-22E6-42A9-B5C6-60D64CF5FAFB}" type="presParOf" srcId="{86144CC6-764B-4F80-B565-F2C659E7ADDE}" destId="{FB3CB49A-16B2-4D7B-8488-D4C4A9F5CA1B}"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346FC-D09E-4098-B54E-936517BA21EB}">
      <dsp:nvSpPr>
        <dsp:cNvPr id="0" name=""/>
        <dsp:cNvSpPr/>
      </dsp:nvSpPr>
      <dsp:spPr>
        <a:xfrm rot="16200000">
          <a:off x="-1641923" y="1643967"/>
          <a:ext cx="5293757" cy="2005822"/>
        </a:xfrm>
        <a:prstGeom prst="flowChartManualOperation">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2789" bIns="0" numCol="1" spcCol="1270" anchor="ctr" anchorCtr="0">
          <a:noAutofit/>
        </a:bodyPr>
        <a:lstStyle/>
        <a:p>
          <a:pPr lvl="0" algn="ctr" defTabSz="711200" rtl="0">
            <a:lnSpc>
              <a:spcPct val="90000"/>
            </a:lnSpc>
            <a:spcBef>
              <a:spcPct val="0"/>
            </a:spcBef>
            <a:spcAft>
              <a:spcPct val="35000"/>
            </a:spcAft>
          </a:pPr>
          <a:r>
            <a:rPr lang="en-US" sz="1600" kern="1200" dirty="0" smtClean="0"/>
            <a:t>The DG who will be evaluated is given the opportunity to address the panel on his/her performance. The EA, if he/she so desires may also address the panel.</a:t>
          </a:r>
          <a:endParaRPr lang="en-ZA" sz="1600" kern="1200" dirty="0"/>
        </a:p>
      </dsp:txBody>
      <dsp:txXfrm rot="5400000">
        <a:off x="2044" y="1058751"/>
        <a:ext cx="2005822" cy="3176255"/>
      </dsp:txXfrm>
    </dsp:sp>
    <dsp:sp modelId="{A48C8A26-99E4-4117-8F68-77095C1D8C96}">
      <dsp:nvSpPr>
        <dsp:cNvPr id="0" name=""/>
        <dsp:cNvSpPr/>
      </dsp:nvSpPr>
      <dsp:spPr>
        <a:xfrm rot="16200000">
          <a:off x="514335" y="1643967"/>
          <a:ext cx="5293757" cy="2005822"/>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2789" bIns="0" numCol="1" spcCol="1270" anchor="t" anchorCtr="0">
          <a:noAutofit/>
        </a:bodyPr>
        <a:lstStyle/>
        <a:p>
          <a:pPr lvl="0" algn="l" defTabSz="711200" rtl="0">
            <a:lnSpc>
              <a:spcPct val="90000"/>
            </a:lnSpc>
            <a:spcBef>
              <a:spcPct val="0"/>
            </a:spcBef>
            <a:spcAft>
              <a:spcPct val="35000"/>
            </a:spcAft>
          </a:pPr>
          <a:endParaRPr lang="en-ZA" sz="1600" kern="1200"/>
        </a:p>
        <a:p>
          <a:pPr marL="114300" lvl="1" indent="-114300" algn="l" defTabSz="533400" rtl="0">
            <a:lnSpc>
              <a:spcPct val="90000"/>
            </a:lnSpc>
            <a:spcBef>
              <a:spcPct val="0"/>
            </a:spcBef>
            <a:spcAft>
              <a:spcPct val="15000"/>
            </a:spcAft>
            <a:buChar char="••"/>
          </a:pPr>
          <a:r>
            <a:rPr lang="en-US" sz="1200" kern="1200" dirty="0" smtClean="0"/>
            <a:t>Additional members may be invited and could comprise of experts in the different fields e.g. Infrastructure, Social Development and Economic Sectors.</a:t>
          </a:r>
          <a:endParaRPr lang="en-ZA" sz="1200" kern="1200" dirty="0"/>
        </a:p>
        <a:p>
          <a:pPr marL="114300" lvl="1" indent="-114300" algn="l" defTabSz="533400" rtl="0">
            <a:lnSpc>
              <a:spcPct val="90000"/>
            </a:lnSpc>
            <a:spcBef>
              <a:spcPct val="0"/>
            </a:spcBef>
            <a:spcAft>
              <a:spcPct val="15000"/>
            </a:spcAft>
            <a:buChar char="••"/>
          </a:pPr>
          <a:r>
            <a:rPr lang="en-US" sz="1200" kern="1200" smtClean="0"/>
            <a:t>The number of panelists should not exceed five and should be familiar with the work of the department.</a:t>
          </a:r>
          <a:endParaRPr lang="en-ZA" sz="1200" kern="1200"/>
        </a:p>
        <a:p>
          <a:pPr marL="114300" lvl="1" indent="-114300" algn="l" defTabSz="533400" rtl="0">
            <a:lnSpc>
              <a:spcPct val="90000"/>
            </a:lnSpc>
            <a:spcBef>
              <a:spcPct val="0"/>
            </a:spcBef>
            <a:spcAft>
              <a:spcPct val="15000"/>
            </a:spcAft>
            <a:buChar char="••"/>
          </a:pPr>
          <a:r>
            <a:rPr lang="en-US" sz="1200" kern="1200" smtClean="0"/>
            <a:t>When members of the evaluation panel are to be evaluated, they will be replaced by another DG.</a:t>
          </a:r>
          <a:endParaRPr lang="en-ZA" sz="1200" kern="1200"/>
        </a:p>
      </dsp:txBody>
      <dsp:txXfrm rot="5400000">
        <a:off x="2158302" y="1058751"/>
        <a:ext cx="2005822" cy="3176255"/>
      </dsp:txXfrm>
    </dsp:sp>
    <dsp:sp modelId="{4FF9230B-43BF-427E-9496-26DF4179014C}">
      <dsp:nvSpPr>
        <dsp:cNvPr id="0" name=""/>
        <dsp:cNvSpPr/>
      </dsp:nvSpPr>
      <dsp:spPr>
        <a:xfrm rot="16200000">
          <a:off x="2670595" y="1643967"/>
          <a:ext cx="5293757" cy="2005822"/>
        </a:xfrm>
        <a:prstGeom prst="flowChartManualOperation">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2789" bIns="0" numCol="1" spcCol="1270" anchor="t" anchorCtr="0">
          <a:noAutofit/>
        </a:bodyPr>
        <a:lstStyle/>
        <a:p>
          <a:pPr lvl="0" algn="l" defTabSz="711200" rtl="0">
            <a:lnSpc>
              <a:spcPct val="90000"/>
            </a:lnSpc>
            <a:spcBef>
              <a:spcPct val="0"/>
            </a:spcBef>
            <a:spcAft>
              <a:spcPct val="35000"/>
            </a:spcAft>
          </a:pPr>
          <a:endParaRPr lang="en-ZA" sz="1600" kern="1200"/>
        </a:p>
        <a:p>
          <a:pPr marL="114300" lvl="1" indent="-114300" algn="l" defTabSz="533400" rtl="0">
            <a:lnSpc>
              <a:spcPct val="90000"/>
            </a:lnSpc>
            <a:spcBef>
              <a:spcPct val="0"/>
            </a:spcBef>
            <a:spcAft>
              <a:spcPct val="15000"/>
            </a:spcAft>
            <a:buChar char="••"/>
          </a:pPr>
          <a:r>
            <a:rPr lang="en-US" sz="1200" kern="1200" smtClean="0"/>
            <a:t>The evaluation for national DGs will take place over a number of sessions.</a:t>
          </a:r>
          <a:endParaRPr lang="en-ZA" sz="1200" kern="1200"/>
        </a:p>
      </dsp:txBody>
      <dsp:txXfrm rot="5400000">
        <a:off x="4314562" y="1058751"/>
        <a:ext cx="2005822" cy="3176255"/>
      </dsp:txXfrm>
    </dsp:sp>
    <dsp:sp modelId="{33C81E67-E5E8-41CE-9F4E-D979083D3696}">
      <dsp:nvSpPr>
        <dsp:cNvPr id="0" name=""/>
        <dsp:cNvSpPr/>
      </dsp:nvSpPr>
      <dsp:spPr>
        <a:xfrm rot="16200000">
          <a:off x="4826854" y="1643967"/>
          <a:ext cx="5293757" cy="2005822"/>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2789" bIns="0" numCol="1" spcCol="1270" anchor="t" anchorCtr="0">
          <a:noAutofit/>
        </a:bodyPr>
        <a:lstStyle/>
        <a:p>
          <a:pPr lvl="0" algn="l" defTabSz="711200" rtl="0">
            <a:lnSpc>
              <a:spcPct val="90000"/>
            </a:lnSpc>
            <a:spcBef>
              <a:spcPct val="0"/>
            </a:spcBef>
            <a:spcAft>
              <a:spcPct val="35000"/>
            </a:spcAft>
          </a:pPr>
          <a:endParaRPr lang="en-ZA" sz="1600" kern="1200" dirty="0"/>
        </a:p>
        <a:p>
          <a:pPr marL="114300" lvl="1" indent="-114300" algn="l" defTabSz="533400" rtl="0">
            <a:lnSpc>
              <a:spcPct val="90000"/>
            </a:lnSpc>
            <a:spcBef>
              <a:spcPct val="0"/>
            </a:spcBef>
            <a:spcAft>
              <a:spcPct val="15000"/>
            </a:spcAft>
            <a:buChar char="••"/>
          </a:pPr>
          <a:r>
            <a:rPr lang="en-US" sz="1200" kern="1200" smtClean="0"/>
            <a:t>The panelists should avoid canceling the evaluation sessions as this would lead to delays in finalising the evaluation process.</a:t>
          </a:r>
          <a:endParaRPr lang="en-ZA" sz="1200" kern="1200"/>
        </a:p>
      </dsp:txBody>
      <dsp:txXfrm rot="5400000">
        <a:off x="6470821" y="1058751"/>
        <a:ext cx="2005822" cy="31762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D6C94-C34C-4644-9818-C20F47A16244}">
      <dsp:nvSpPr>
        <dsp:cNvPr id="0" name=""/>
        <dsp:cNvSpPr/>
      </dsp:nvSpPr>
      <dsp:spPr>
        <a:xfrm>
          <a:off x="1922" y="0"/>
          <a:ext cx="2014931" cy="4486424"/>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err="1" smtClean="0"/>
            <a:t>Analyse</a:t>
          </a:r>
          <a:r>
            <a:rPr lang="en-US" sz="1600" kern="1200" dirty="0" smtClean="0"/>
            <a:t> and </a:t>
          </a:r>
          <a:r>
            <a:rPr lang="en-US" sz="1600" kern="1200" dirty="0" err="1" smtClean="0"/>
            <a:t>summarise</a:t>
          </a:r>
          <a:r>
            <a:rPr lang="en-US" sz="1600" kern="1200" dirty="0" smtClean="0"/>
            <a:t> the performance assessment documents for ease of reference for the panelists.</a:t>
          </a:r>
          <a:endParaRPr lang="en-ZA" sz="1600" kern="1200" dirty="0"/>
        </a:p>
      </dsp:txBody>
      <dsp:txXfrm>
        <a:off x="1922" y="1794569"/>
        <a:ext cx="2014931" cy="1794569"/>
      </dsp:txXfrm>
    </dsp:sp>
    <dsp:sp modelId="{F5051427-39F2-4727-A582-CFC8B3ED0478}">
      <dsp:nvSpPr>
        <dsp:cNvPr id="0" name=""/>
        <dsp:cNvSpPr/>
      </dsp:nvSpPr>
      <dsp:spPr>
        <a:xfrm>
          <a:off x="262398" y="269185"/>
          <a:ext cx="1493979" cy="1493979"/>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515E96-A55F-47CF-B71A-D46BBD421FFC}">
      <dsp:nvSpPr>
        <dsp:cNvPr id="0" name=""/>
        <dsp:cNvSpPr/>
      </dsp:nvSpPr>
      <dsp:spPr>
        <a:xfrm>
          <a:off x="2077302" y="0"/>
          <a:ext cx="2014931" cy="44864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t>All documentation relevant for the evaluation session must reach the panelists five days prior to the evaluation session.</a:t>
          </a:r>
          <a:endParaRPr lang="en-ZA" sz="1600" kern="1200" dirty="0"/>
        </a:p>
      </dsp:txBody>
      <dsp:txXfrm>
        <a:off x="2077302" y="1794569"/>
        <a:ext cx="2014931" cy="1794569"/>
      </dsp:txXfrm>
    </dsp:sp>
    <dsp:sp modelId="{079DB9F0-D187-4B30-8D9B-CBAD37498609}">
      <dsp:nvSpPr>
        <dsp:cNvPr id="0" name=""/>
        <dsp:cNvSpPr/>
      </dsp:nvSpPr>
      <dsp:spPr>
        <a:xfrm>
          <a:off x="2337778" y="269185"/>
          <a:ext cx="1493979" cy="1493979"/>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D6CF0A-68D7-457B-991F-3DCD24586392}">
      <dsp:nvSpPr>
        <dsp:cNvPr id="0" name=""/>
        <dsp:cNvSpPr/>
      </dsp:nvSpPr>
      <dsp:spPr>
        <a:xfrm>
          <a:off x="4152681" y="0"/>
          <a:ext cx="2014931" cy="4486424"/>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t>Act as secretariat during the evaluation sessions.</a:t>
          </a:r>
          <a:endParaRPr lang="en-ZA" sz="1600" kern="1200" dirty="0"/>
        </a:p>
      </dsp:txBody>
      <dsp:txXfrm>
        <a:off x="4152681" y="1794569"/>
        <a:ext cx="2014931" cy="1794569"/>
      </dsp:txXfrm>
    </dsp:sp>
    <dsp:sp modelId="{432C3425-F17B-4BAD-BD74-A81BD88B5E34}">
      <dsp:nvSpPr>
        <dsp:cNvPr id="0" name=""/>
        <dsp:cNvSpPr/>
      </dsp:nvSpPr>
      <dsp:spPr>
        <a:xfrm>
          <a:off x="4413158" y="269185"/>
          <a:ext cx="1493979" cy="1493979"/>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5045E7-BEEC-4C85-AE83-1EC6F4DA0477}">
      <dsp:nvSpPr>
        <dsp:cNvPr id="0" name=""/>
        <dsp:cNvSpPr/>
      </dsp:nvSpPr>
      <dsp:spPr>
        <a:xfrm>
          <a:off x="6228061" y="0"/>
          <a:ext cx="2014931" cy="44864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t>Ensure that the documentation from the panel sessions reach the relevant EA for final decision.</a:t>
          </a:r>
          <a:endParaRPr lang="en-ZA" sz="1600" kern="1200" dirty="0"/>
        </a:p>
      </dsp:txBody>
      <dsp:txXfrm>
        <a:off x="6228061" y="1794569"/>
        <a:ext cx="2014931" cy="1794569"/>
      </dsp:txXfrm>
    </dsp:sp>
    <dsp:sp modelId="{59081A68-3C22-47EE-9A3D-1746187961E1}">
      <dsp:nvSpPr>
        <dsp:cNvPr id="0" name=""/>
        <dsp:cNvSpPr/>
      </dsp:nvSpPr>
      <dsp:spPr>
        <a:xfrm>
          <a:off x="6444719" y="309956"/>
          <a:ext cx="1493979" cy="1493979"/>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BD0DA7-5A42-4EB4-BCC7-2A7D41474E79}">
      <dsp:nvSpPr>
        <dsp:cNvPr id="0" name=""/>
        <dsp:cNvSpPr/>
      </dsp:nvSpPr>
      <dsp:spPr>
        <a:xfrm>
          <a:off x="329796" y="3589139"/>
          <a:ext cx="7585322" cy="672963"/>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D869E-85A8-4AC1-9B6E-E572410D17C0}">
      <dsp:nvSpPr>
        <dsp:cNvPr id="0" name=""/>
        <dsp:cNvSpPr/>
      </dsp:nvSpPr>
      <dsp:spPr>
        <a:xfrm>
          <a:off x="2336308" y="66171"/>
          <a:ext cx="3176254" cy="317625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577850" rtl="0">
            <a:lnSpc>
              <a:spcPct val="90000"/>
            </a:lnSpc>
            <a:spcBef>
              <a:spcPct val="0"/>
            </a:spcBef>
            <a:spcAft>
              <a:spcPct val="35000"/>
            </a:spcAft>
          </a:pPr>
          <a:r>
            <a:rPr lang="en-ZA" sz="1300" b="1" kern="1200" smtClean="0"/>
            <a:t>INTRODUCTION</a:t>
          </a:r>
          <a:endParaRPr lang="en-ZA" sz="1300" kern="1200"/>
        </a:p>
        <a:p>
          <a:pPr marL="57150" lvl="1" indent="-57150" algn="l" defTabSz="444500" rtl="0">
            <a:lnSpc>
              <a:spcPct val="90000"/>
            </a:lnSpc>
            <a:spcBef>
              <a:spcPct val="0"/>
            </a:spcBef>
            <a:spcAft>
              <a:spcPct val="15000"/>
            </a:spcAft>
            <a:buChar char="••"/>
          </a:pPr>
          <a:r>
            <a:rPr lang="en-ZA" sz="1000" kern="1200" smtClean="0"/>
            <a:t>Introduction/profile of the department/context/challenges and successes/COE budget/compliance to HoD PMDS process</a:t>
          </a:r>
          <a:endParaRPr lang="en-ZA" sz="1000" kern="1200"/>
        </a:p>
      </dsp:txBody>
      <dsp:txXfrm>
        <a:off x="2759809" y="622016"/>
        <a:ext cx="2329253" cy="1429314"/>
      </dsp:txXfrm>
    </dsp:sp>
    <dsp:sp modelId="{9F4F9413-78F1-4883-966E-DF44EF1989BF}">
      <dsp:nvSpPr>
        <dsp:cNvPr id="0" name=""/>
        <dsp:cNvSpPr/>
      </dsp:nvSpPr>
      <dsp:spPr>
        <a:xfrm>
          <a:off x="3482407" y="2051330"/>
          <a:ext cx="3176254" cy="317625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577850" rtl="0">
            <a:lnSpc>
              <a:spcPct val="90000"/>
            </a:lnSpc>
            <a:spcBef>
              <a:spcPct val="0"/>
            </a:spcBef>
            <a:spcAft>
              <a:spcPct val="35000"/>
            </a:spcAft>
          </a:pPr>
          <a:r>
            <a:rPr lang="en-ZA" sz="1300" b="1" kern="1200" smtClean="0"/>
            <a:t>EMPLOYEE PERFORMANCE DIMENSION </a:t>
          </a:r>
          <a:r>
            <a:rPr lang="en-ZA" sz="1300" kern="1200" smtClean="0"/>
            <a:t>(overall score for this dimension)</a:t>
          </a:r>
          <a:endParaRPr lang="en-ZA" sz="1300" kern="1200"/>
        </a:p>
        <a:p>
          <a:pPr marL="57150" lvl="1" indent="-57150" algn="l" defTabSz="444500" rtl="0">
            <a:lnSpc>
              <a:spcPct val="90000"/>
            </a:lnSpc>
            <a:spcBef>
              <a:spcPct val="0"/>
            </a:spcBef>
            <a:spcAft>
              <a:spcPct val="15000"/>
            </a:spcAft>
            <a:buChar char="••"/>
          </a:pPr>
          <a:r>
            <a:rPr lang="en-ZA" sz="1000" kern="1200" smtClean="0"/>
            <a:t>Motivate all scores but provide evidence for scores on level 4 and provide additional motivation for scores on level 2. Must have an overall conclusion for the KRAs</a:t>
          </a:r>
          <a:endParaRPr lang="en-ZA" sz="1000" kern="1200"/>
        </a:p>
      </dsp:txBody>
      <dsp:txXfrm>
        <a:off x="4453811" y="2871863"/>
        <a:ext cx="1905752" cy="1746939"/>
      </dsp:txXfrm>
    </dsp:sp>
    <dsp:sp modelId="{1E37E20A-33C7-4F0F-85D7-8A52BA6B5E35}">
      <dsp:nvSpPr>
        <dsp:cNvPr id="0" name=""/>
        <dsp:cNvSpPr/>
      </dsp:nvSpPr>
      <dsp:spPr>
        <a:xfrm>
          <a:off x="1190210" y="2051330"/>
          <a:ext cx="3176254" cy="317625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577850" rtl="0">
            <a:lnSpc>
              <a:spcPct val="90000"/>
            </a:lnSpc>
            <a:spcBef>
              <a:spcPct val="0"/>
            </a:spcBef>
            <a:spcAft>
              <a:spcPct val="35000"/>
            </a:spcAft>
          </a:pPr>
          <a:r>
            <a:rPr lang="en-ZA" sz="1300" b="1" kern="1200" smtClean="0"/>
            <a:t>KEY GOVERNMENT FOCUS AREAS </a:t>
          </a:r>
          <a:endParaRPr lang="en-ZA" sz="1300" kern="1200"/>
        </a:p>
        <a:p>
          <a:pPr marL="57150" lvl="1" indent="-57150" algn="l" defTabSz="444500" rtl="0">
            <a:lnSpc>
              <a:spcPct val="90000"/>
            </a:lnSpc>
            <a:spcBef>
              <a:spcPct val="0"/>
            </a:spcBef>
            <a:spcAft>
              <a:spcPct val="15000"/>
            </a:spcAft>
            <a:buChar char="••"/>
          </a:pPr>
          <a:r>
            <a:rPr lang="en-ZA" sz="1000" kern="1200" dirty="0" smtClean="0"/>
            <a:t>DGs/</a:t>
          </a:r>
          <a:r>
            <a:rPr lang="en-ZA" sz="1000" kern="1200" dirty="0" err="1" smtClean="0"/>
            <a:t>HoDs</a:t>
          </a:r>
          <a:r>
            <a:rPr lang="en-ZA" sz="1000" kern="1200" dirty="0" smtClean="0"/>
            <a:t> must score both the SCM and Diversity. DPME will source data from DPSA and Treasury to verify. </a:t>
          </a:r>
          <a:endParaRPr lang="en-ZA" sz="1000" kern="1200" dirty="0"/>
        </a:p>
        <a:p>
          <a:pPr marL="57150" lvl="1" indent="-57150" algn="l" defTabSz="444500" rtl="0">
            <a:lnSpc>
              <a:spcPct val="90000"/>
            </a:lnSpc>
            <a:spcBef>
              <a:spcPct val="0"/>
            </a:spcBef>
            <a:spcAft>
              <a:spcPct val="15000"/>
            </a:spcAft>
            <a:buChar char="••"/>
          </a:pPr>
          <a:r>
            <a:rPr lang="en-ZA" sz="1000" kern="1200" smtClean="0"/>
            <a:t>The other 3 KGFAs will use the same approach like the KRAs</a:t>
          </a:r>
          <a:endParaRPr lang="en-ZA" sz="1000" kern="1200"/>
        </a:p>
      </dsp:txBody>
      <dsp:txXfrm>
        <a:off x="1489307" y="2871863"/>
        <a:ext cx="1905752" cy="17469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42AA7-DF83-49B5-8EFA-38F5B25ED246}">
      <dsp:nvSpPr>
        <dsp:cNvPr id="0" name=""/>
        <dsp:cNvSpPr/>
      </dsp:nvSpPr>
      <dsp:spPr>
        <a:xfrm>
          <a:off x="0" y="0"/>
          <a:ext cx="8712968" cy="2592288"/>
        </a:xfrm>
        <a:prstGeom prst="roundRect">
          <a:avLst>
            <a:gd name="adj" fmla="val 5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rtl="0">
            <a:lnSpc>
              <a:spcPct val="90000"/>
            </a:lnSpc>
            <a:spcBef>
              <a:spcPct val="0"/>
            </a:spcBef>
            <a:spcAft>
              <a:spcPct val="35000"/>
            </a:spcAft>
          </a:pPr>
          <a:r>
            <a:rPr lang="en-ZA" sz="1600" b="1" kern="1200" smtClean="0"/>
            <a:t>ORGANISATIONAL PERFORMANCE  </a:t>
          </a:r>
          <a:endParaRPr lang="en-ZA" sz="1600" kern="1200"/>
        </a:p>
      </dsp:txBody>
      <dsp:txXfrm rot="16200000">
        <a:off x="-191541" y="191541"/>
        <a:ext cx="2125676" cy="1742593"/>
      </dsp:txXfrm>
    </dsp:sp>
    <dsp:sp modelId="{E80B3549-FBE8-4950-8BA5-B3649A65E13A}">
      <dsp:nvSpPr>
        <dsp:cNvPr id="0" name=""/>
        <dsp:cNvSpPr/>
      </dsp:nvSpPr>
      <dsp:spPr>
        <a:xfrm>
          <a:off x="1742593" y="0"/>
          <a:ext cx="6491161" cy="259228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9154" rIns="0" bIns="0" numCol="1" spcCol="1270" anchor="t" anchorCtr="0">
          <a:noAutofit/>
        </a:bodyPr>
        <a:lstStyle/>
        <a:p>
          <a:pPr lvl="0" algn="l" defTabSz="1155700" rtl="0">
            <a:lnSpc>
              <a:spcPct val="90000"/>
            </a:lnSpc>
            <a:spcBef>
              <a:spcPct val="0"/>
            </a:spcBef>
            <a:spcAft>
              <a:spcPct val="35000"/>
            </a:spcAft>
          </a:pPr>
          <a:r>
            <a:rPr lang="en-ZA" sz="2600" kern="1200" dirty="0" smtClean="0"/>
            <a:t>State the score for this dimension, department must count the number of achieved targets. </a:t>
          </a:r>
          <a:endParaRPr lang="en-ZA" sz="2600" kern="1200" dirty="0"/>
        </a:p>
        <a:p>
          <a:pPr lvl="0" algn="l" defTabSz="1155700" rtl="0">
            <a:lnSpc>
              <a:spcPct val="90000"/>
            </a:lnSpc>
            <a:spcBef>
              <a:spcPct val="0"/>
            </a:spcBef>
            <a:spcAft>
              <a:spcPct val="35000"/>
            </a:spcAft>
          </a:pPr>
          <a:r>
            <a:rPr lang="en-ZA" sz="2600" kern="1200" dirty="0" smtClean="0"/>
            <a:t>State what was planned, what was achieved and reasons why they were not achieved.</a:t>
          </a:r>
          <a:endParaRPr lang="en-ZA" sz="2600" kern="1200" dirty="0"/>
        </a:p>
        <a:p>
          <a:pPr marL="228600" lvl="1" indent="-228600" algn="l" defTabSz="1155700" rtl="0">
            <a:lnSpc>
              <a:spcPct val="90000"/>
            </a:lnSpc>
            <a:spcBef>
              <a:spcPct val="0"/>
            </a:spcBef>
            <a:spcAft>
              <a:spcPct val="15000"/>
            </a:spcAft>
            <a:buChar char="••"/>
          </a:pPr>
          <a:endParaRPr lang="en-ZA" sz="2600" kern="1200" dirty="0"/>
        </a:p>
      </dsp:txBody>
      <dsp:txXfrm>
        <a:off x="1742593" y="0"/>
        <a:ext cx="6491161" cy="25922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0AE57-3026-4DA6-95C6-4B815EB7C660}">
      <dsp:nvSpPr>
        <dsp:cNvPr id="0" name=""/>
        <dsp:cNvSpPr/>
      </dsp:nvSpPr>
      <dsp:spPr>
        <a:xfrm>
          <a:off x="696" y="3261821"/>
          <a:ext cx="1973192" cy="758482"/>
        </a:xfrm>
        <a:prstGeom prst="rect">
          <a:avLst/>
        </a:prstGeom>
        <a:solidFill>
          <a:schemeClr val="accent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Planned </a:t>
          </a:r>
          <a:endParaRPr lang="en-US" sz="1600" kern="1200" dirty="0"/>
        </a:p>
      </dsp:txBody>
      <dsp:txXfrm>
        <a:off x="696" y="3261821"/>
        <a:ext cx="1973192" cy="758482"/>
      </dsp:txXfrm>
    </dsp:sp>
    <dsp:sp modelId="{4BC4DA3A-E746-4B81-9E5F-FF5AA0295E31}">
      <dsp:nvSpPr>
        <dsp:cNvPr id="0" name=""/>
        <dsp:cNvSpPr/>
      </dsp:nvSpPr>
      <dsp:spPr>
        <a:xfrm>
          <a:off x="696" y="4031775"/>
          <a:ext cx="1973192" cy="702720"/>
        </a:xfrm>
        <a:prstGeom prst="rect">
          <a:avLst/>
        </a:prstGeom>
        <a:solidFill>
          <a:schemeClr val="accent2">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 E.g. 200 </a:t>
          </a:r>
          <a:endParaRPr lang="en-US" sz="1600" kern="1200" dirty="0"/>
        </a:p>
      </dsp:txBody>
      <dsp:txXfrm>
        <a:off x="696" y="4031775"/>
        <a:ext cx="1973192" cy="702720"/>
      </dsp:txXfrm>
    </dsp:sp>
    <dsp:sp modelId="{86A8DE33-1780-471D-8DF5-67A270A29CCD}">
      <dsp:nvSpPr>
        <dsp:cNvPr id="0" name=""/>
        <dsp:cNvSpPr/>
      </dsp:nvSpPr>
      <dsp:spPr>
        <a:xfrm>
          <a:off x="2203963" y="3256352"/>
          <a:ext cx="1973192" cy="758482"/>
        </a:xfrm>
        <a:prstGeom prst="rect">
          <a:avLst/>
        </a:prstGeom>
        <a:solidFill>
          <a:schemeClr val="accent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ZA" sz="1600" kern="1200" dirty="0" smtClean="0">
              <a:solidFill>
                <a:schemeClr val="bg1"/>
              </a:solidFill>
              <a:latin typeface="Calibri" panose="020F0502020204030204" pitchFamily="34" charset="0"/>
              <a:cs typeface="Calibri" panose="020F0502020204030204" pitchFamily="34" charset="0"/>
            </a:rPr>
            <a:t>Achieved </a:t>
          </a:r>
          <a:endParaRPr lang="en-ZA" sz="1600" kern="1200" dirty="0">
            <a:solidFill>
              <a:schemeClr val="bg1"/>
            </a:solidFill>
            <a:latin typeface="Calibri" panose="020F0502020204030204" pitchFamily="34" charset="0"/>
            <a:cs typeface="Calibri" panose="020F0502020204030204" pitchFamily="34" charset="0"/>
          </a:endParaRPr>
        </a:p>
      </dsp:txBody>
      <dsp:txXfrm>
        <a:off x="2203963" y="3256352"/>
        <a:ext cx="1973192" cy="758482"/>
      </dsp:txXfrm>
    </dsp:sp>
    <dsp:sp modelId="{0661DDEF-A3B7-45BE-BDD5-38ECCAC6B152}">
      <dsp:nvSpPr>
        <dsp:cNvPr id="0" name=""/>
        <dsp:cNvSpPr/>
      </dsp:nvSpPr>
      <dsp:spPr>
        <a:xfrm>
          <a:off x="2203963" y="4031775"/>
          <a:ext cx="1973192" cy="702720"/>
        </a:xfrm>
        <a:prstGeom prst="rect">
          <a:avLst/>
        </a:prstGeom>
        <a:solidFill>
          <a:schemeClr val="accent2">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100</a:t>
          </a:r>
          <a:endParaRPr lang="en-US" sz="1600" kern="1200" dirty="0"/>
        </a:p>
      </dsp:txBody>
      <dsp:txXfrm>
        <a:off x="2203963" y="4031775"/>
        <a:ext cx="1973192" cy="702720"/>
      </dsp:txXfrm>
    </dsp:sp>
    <dsp:sp modelId="{8B486159-1C47-4586-98EC-802D7F50F76F}">
      <dsp:nvSpPr>
        <dsp:cNvPr id="0" name=""/>
        <dsp:cNvSpPr/>
      </dsp:nvSpPr>
      <dsp:spPr>
        <a:xfrm>
          <a:off x="4485408" y="3247797"/>
          <a:ext cx="1973192" cy="758482"/>
        </a:xfrm>
        <a:prstGeom prst="rect">
          <a:avLst/>
        </a:prstGeom>
        <a:solidFill>
          <a:schemeClr val="accent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Percentage</a:t>
          </a:r>
          <a:endParaRPr lang="en-US" sz="1600" kern="1200" dirty="0"/>
        </a:p>
      </dsp:txBody>
      <dsp:txXfrm>
        <a:off x="4485408" y="3247797"/>
        <a:ext cx="1973192" cy="758482"/>
      </dsp:txXfrm>
    </dsp:sp>
    <dsp:sp modelId="{42CFE9E0-3CD6-4AFB-A361-3C4A189C47F0}">
      <dsp:nvSpPr>
        <dsp:cNvPr id="0" name=""/>
        <dsp:cNvSpPr/>
      </dsp:nvSpPr>
      <dsp:spPr>
        <a:xfrm>
          <a:off x="4497563" y="4031775"/>
          <a:ext cx="1973192" cy="702720"/>
        </a:xfrm>
        <a:prstGeom prst="rect">
          <a:avLst/>
        </a:prstGeom>
        <a:solidFill>
          <a:schemeClr val="accent2">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50%</a:t>
          </a:r>
          <a:endParaRPr lang="en-US" sz="1600" kern="1200" dirty="0"/>
        </a:p>
      </dsp:txBody>
      <dsp:txXfrm>
        <a:off x="4497563" y="4031775"/>
        <a:ext cx="1973192" cy="702720"/>
      </dsp:txXfrm>
    </dsp:sp>
    <dsp:sp modelId="{C5FBEBDE-4447-4AE8-98C8-8FE06206DAF0}">
      <dsp:nvSpPr>
        <dsp:cNvPr id="0" name=""/>
        <dsp:cNvSpPr/>
      </dsp:nvSpPr>
      <dsp:spPr>
        <a:xfrm>
          <a:off x="6740471" y="3247797"/>
          <a:ext cx="1973192" cy="758482"/>
        </a:xfrm>
        <a:prstGeom prst="rect">
          <a:avLst/>
        </a:prstGeom>
        <a:solidFill>
          <a:schemeClr val="accent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Reasons why planned targets were not achieved</a:t>
          </a:r>
          <a:endParaRPr lang="en-US" sz="1600" kern="1200" dirty="0"/>
        </a:p>
      </dsp:txBody>
      <dsp:txXfrm>
        <a:off x="6740471" y="3247797"/>
        <a:ext cx="1973192" cy="758482"/>
      </dsp:txXfrm>
    </dsp:sp>
    <dsp:sp modelId="{08B0D645-6313-4DAA-9CCC-A1735257EF62}">
      <dsp:nvSpPr>
        <dsp:cNvPr id="0" name=""/>
        <dsp:cNvSpPr/>
      </dsp:nvSpPr>
      <dsp:spPr>
        <a:xfrm>
          <a:off x="6740471" y="4031775"/>
          <a:ext cx="1973192" cy="702720"/>
        </a:xfrm>
        <a:prstGeom prst="rect">
          <a:avLst/>
        </a:prstGeom>
        <a:solidFill>
          <a:schemeClr val="accent2">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Late of the policy  </a:t>
          </a:r>
          <a:endParaRPr lang="en-US" sz="1600" kern="1200" dirty="0"/>
        </a:p>
        <a:p>
          <a:pPr marL="171450" lvl="1" indent="-171450" algn="l" defTabSz="711200">
            <a:lnSpc>
              <a:spcPct val="90000"/>
            </a:lnSpc>
            <a:spcBef>
              <a:spcPct val="0"/>
            </a:spcBef>
            <a:spcAft>
              <a:spcPct val="15000"/>
            </a:spcAft>
            <a:buChar char="••"/>
          </a:pPr>
          <a:r>
            <a:rPr lang="en-US" sz="1600" kern="1200" dirty="0" smtClean="0"/>
            <a:t>Delays in signing </a:t>
          </a:r>
          <a:endParaRPr lang="en-US" sz="1600" kern="1200" dirty="0"/>
        </a:p>
      </dsp:txBody>
      <dsp:txXfrm>
        <a:off x="6740471" y="4031775"/>
        <a:ext cx="1973192" cy="7027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2CD0E-8B9B-4BD2-8734-F9183035C0D2}">
      <dsp:nvSpPr>
        <dsp:cNvPr id="0" name=""/>
        <dsp:cNvSpPr/>
      </dsp:nvSpPr>
      <dsp:spPr>
        <a:xfrm>
          <a:off x="654511" y="0"/>
          <a:ext cx="7417793" cy="489654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2CC512-0EE2-4A39-B7BA-394F50882225}">
      <dsp:nvSpPr>
        <dsp:cNvPr id="0" name=""/>
        <dsp:cNvSpPr/>
      </dsp:nvSpPr>
      <dsp:spPr>
        <a:xfrm>
          <a:off x="106" y="1468963"/>
          <a:ext cx="4256879" cy="195861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ZA" sz="2400" b="1" kern="1200" smtClean="0"/>
            <a:t>DEVELOPMENT AREAS</a:t>
          </a:r>
          <a:endParaRPr lang="en-ZA" sz="2400" kern="1200"/>
        </a:p>
        <a:p>
          <a:pPr marL="171450" lvl="1" indent="-171450" algn="l" defTabSz="844550" rtl="0">
            <a:lnSpc>
              <a:spcPct val="90000"/>
            </a:lnSpc>
            <a:spcBef>
              <a:spcPct val="0"/>
            </a:spcBef>
            <a:spcAft>
              <a:spcPct val="15000"/>
            </a:spcAft>
            <a:buChar char="••"/>
          </a:pPr>
          <a:r>
            <a:rPr lang="en-ZA" sz="1900" kern="1200" smtClean="0"/>
            <a:t>Indicate implementation of development/panel can also recommend future developmental areas.</a:t>
          </a:r>
          <a:endParaRPr lang="en-ZA" sz="1900" kern="1200"/>
        </a:p>
      </dsp:txBody>
      <dsp:txXfrm>
        <a:off x="95718" y="1564575"/>
        <a:ext cx="4065655" cy="1767393"/>
      </dsp:txXfrm>
    </dsp:sp>
    <dsp:sp modelId="{5A174974-F258-4EF7-854F-348F4FACE240}">
      <dsp:nvSpPr>
        <dsp:cNvPr id="0" name=""/>
        <dsp:cNvSpPr/>
      </dsp:nvSpPr>
      <dsp:spPr>
        <a:xfrm>
          <a:off x="4469829" y="1468963"/>
          <a:ext cx="4256879" cy="1958617"/>
        </a:xfrm>
        <a:prstGeom prst="roundRect">
          <a:avLst/>
        </a:prstGeom>
        <a:solidFill>
          <a:schemeClr val="accent2">
            <a:hueOff val="528712"/>
            <a:satOff val="8741"/>
            <a:lumOff val="8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ZA" sz="2400" b="1" kern="1200" dirty="0" smtClean="0"/>
            <a:t>WERE THE AMENDMENTS IN THE QA IMPLEMENTED?</a:t>
          </a:r>
          <a:endParaRPr lang="en-ZA" sz="2400" kern="1200" dirty="0"/>
        </a:p>
      </dsp:txBody>
      <dsp:txXfrm>
        <a:off x="4565441" y="1564575"/>
        <a:ext cx="4065655" cy="17673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4E5E5-7524-404C-A1E7-1367D90ACF93}">
      <dsp:nvSpPr>
        <dsp:cNvPr id="0" name=""/>
        <dsp:cNvSpPr/>
      </dsp:nvSpPr>
      <dsp:spPr>
        <a:xfrm>
          <a:off x="0" y="0"/>
          <a:ext cx="8726816" cy="1468963"/>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ZA" sz="3400" b="1" kern="1200" smtClean="0"/>
            <a:t>CONCLUSION/RECOMMENDATIONS</a:t>
          </a:r>
          <a:endParaRPr lang="en-ZA" sz="3400" kern="1200"/>
        </a:p>
      </dsp:txBody>
      <dsp:txXfrm>
        <a:off x="0" y="0"/>
        <a:ext cx="8726816" cy="1468963"/>
      </dsp:txXfrm>
    </dsp:sp>
    <dsp:sp modelId="{8920739E-83E8-4DCD-8072-5F421FBB8A54}">
      <dsp:nvSpPr>
        <dsp:cNvPr id="0" name=""/>
        <dsp:cNvSpPr/>
      </dsp:nvSpPr>
      <dsp:spPr>
        <a:xfrm>
          <a:off x="0" y="1468963"/>
          <a:ext cx="2181704" cy="308482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ZA" sz="2300" kern="1200" smtClean="0"/>
            <a:t>Reflect on all the areas if there is consistency of performance </a:t>
          </a:r>
          <a:endParaRPr lang="en-ZA" sz="2300" kern="1200"/>
        </a:p>
      </dsp:txBody>
      <dsp:txXfrm>
        <a:off x="0" y="1468963"/>
        <a:ext cx="2181704" cy="3084822"/>
      </dsp:txXfrm>
    </dsp:sp>
    <dsp:sp modelId="{C81147B4-28A8-437E-8C07-CBF36AC42644}">
      <dsp:nvSpPr>
        <dsp:cNvPr id="0" name=""/>
        <dsp:cNvSpPr/>
      </dsp:nvSpPr>
      <dsp:spPr>
        <a:xfrm>
          <a:off x="2181704" y="1468963"/>
          <a:ext cx="2181704" cy="308482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ZA" sz="2300" kern="1200" smtClean="0"/>
            <a:t>Are there correlations between individual and institutional performance? </a:t>
          </a:r>
          <a:endParaRPr lang="en-ZA" sz="2300" kern="1200"/>
        </a:p>
      </dsp:txBody>
      <dsp:txXfrm>
        <a:off x="2181704" y="1468963"/>
        <a:ext cx="2181704" cy="3084822"/>
      </dsp:txXfrm>
    </dsp:sp>
    <dsp:sp modelId="{2B5BD051-8EE1-4B08-8F3E-C4D5844C0A70}">
      <dsp:nvSpPr>
        <dsp:cNvPr id="0" name=""/>
        <dsp:cNvSpPr/>
      </dsp:nvSpPr>
      <dsp:spPr>
        <a:xfrm>
          <a:off x="4363408" y="1468963"/>
          <a:ext cx="2181704" cy="308482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ZA" sz="2300" kern="1200" dirty="0" smtClean="0"/>
            <a:t>Evaluation category</a:t>
          </a:r>
          <a:endParaRPr lang="en-ZA" sz="2300" kern="1200" dirty="0"/>
        </a:p>
      </dsp:txBody>
      <dsp:txXfrm>
        <a:off x="4363408" y="1468963"/>
        <a:ext cx="2181704" cy="3084822"/>
      </dsp:txXfrm>
    </dsp:sp>
    <dsp:sp modelId="{308E7C48-2099-4FC8-AF51-7DAF6BE1F826}">
      <dsp:nvSpPr>
        <dsp:cNvPr id="0" name=""/>
        <dsp:cNvSpPr/>
      </dsp:nvSpPr>
      <dsp:spPr>
        <a:xfrm>
          <a:off x="6545112" y="1468963"/>
          <a:ext cx="2181704" cy="308482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ZA" sz="2300" kern="1200" dirty="0" smtClean="0"/>
            <a:t>Panel members must provide reasons for changes of scores (will only consider factors outside the DG’s control)</a:t>
          </a:r>
          <a:endParaRPr lang="en-ZA" sz="2300" kern="1200" dirty="0"/>
        </a:p>
      </dsp:txBody>
      <dsp:txXfrm>
        <a:off x="6545112" y="1468963"/>
        <a:ext cx="2181704" cy="3084822"/>
      </dsp:txXfrm>
    </dsp:sp>
    <dsp:sp modelId="{D598BB7A-96CA-4DF9-AA69-08D4CB342357}">
      <dsp:nvSpPr>
        <dsp:cNvPr id="0" name=""/>
        <dsp:cNvSpPr/>
      </dsp:nvSpPr>
      <dsp:spPr>
        <a:xfrm>
          <a:off x="0" y="4553785"/>
          <a:ext cx="8726816" cy="342758"/>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CC278-79D3-4E6D-8FE2-FA46EA87C6AA}">
      <dsp:nvSpPr>
        <dsp:cNvPr id="0" name=""/>
        <dsp:cNvSpPr/>
      </dsp:nvSpPr>
      <dsp:spPr>
        <a:xfrm>
          <a:off x="375253" y="301475"/>
          <a:ext cx="1431197" cy="143119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6CBD8C6-1DC0-4036-B677-DF553CB4EC66}">
      <dsp:nvSpPr>
        <dsp:cNvPr id="0" name=""/>
        <dsp:cNvSpPr/>
      </dsp:nvSpPr>
      <dsp:spPr>
        <a:xfrm>
          <a:off x="1090852" y="301475"/>
          <a:ext cx="7635964" cy="1431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670" rIns="0" bIns="26670" numCol="1" spcCol="1270" anchor="ctr" anchorCtr="0">
          <a:noAutofit/>
        </a:bodyPr>
        <a:lstStyle/>
        <a:p>
          <a:pPr lvl="0" algn="l" defTabSz="933450" rtl="0">
            <a:lnSpc>
              <a:spcPct val="90000"/>
            </a:lnSpc>
            <a:spcBef>
              <a:spcPct val="0"/>
            </a:spcBef>
            <a:spcAft>
              <a:spcPct val="35000"/>
            </a:spcAft>
          </a:pPr>
          <a:r>
            <a:rPr lang="en-US" sz="2100" kern="1200" dirty="0" smtClean="0"/>
            <a:t>The recommendation of the panel will be conveyed in writing by the Chairperson to the EA.</a:t>
          </a:r>
          <a:endParaRPr lang="en-ZA" sz="2100" kern="1200" dirty="0"/>
        </a:p>
      </dsp:txBody>
      <dsp:txXfrm>
        <a:off x="1090852" y="301475"/>
        <a:ext cx="7635964" cy="1431197"/>
      </dsp:txXfrm>
    </dsp:sp>
    <dsp:sp modelId="{B024F39D-1BD4-4859-82C1-22A612FCE437}">
      <dsp:nvSpPr>
        <dsp:cNvPr id="0" name=""/>
        <dsp:cNvSpPr/>
      </dsp:nvSpPr>
      <dsp:spPr>
        <a:xfrm>
          <a:off x="375253" y="1732673"/>
          <a:ext cx="1431197" cy="143119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3B1ED68-3BD6-4845-9B64-92CCD1575387}">
      <dsp:nvSpPr>
        <dsp:cNvPr id="0" name=""/>
        <dsp:cNvSpPr/>
      </dsp:nvSpPr>
      <dsp:spPr>
        <a:xfrm>
          <a:off x="1090852" y="1732673"/>
          <a:ext cx="7635964" cy="1431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670" rIns="0" bIns="26670" numCol="1" spcCol="1270" anchor="ctr" anchorCtr="0">
          <a:noAutofit/>
        </a:bodyPr>
        <a:lstStyle/>
        <a:p>
          <a:pPr lvl="0" algn="l" defTabSz="933450" rtl="0">
            <a:lnSpc>
              <a:spcPct val="90000"/>
            </a:lnSpc>
            <a:spcBef>
              <a:spcPct val="0"/>
            </a:spcBef>
            <a:spcAft>
              <a:spcPct val="35000"/>
            </a:spcAft>
          </a:pPr>
          <a:r>
            <a:rPr lang="en-US" sz="2100" kern="1200" dirty="0" smtClean="0"/>
            <a:t>Should the EA have any queries regarding the recommendation of the panel this must be directed to the Chairperson.</a:t>
          </a:r>
          <a:endParaRPr lang="en-ZA" sz="2100" kern="1200" dirty="0"/>
        </a:p>
      </dsp:txBody>
      <dsp:txXfrm>
        <a:off x="1090852" y="1732673"/>
        <a:ext cx="7635964" cy="1431197"/>
      </dsp:txXfrm>
    </dsp:sp>
    <dsp:sp modelId="{16DB58FE-517D-47A7-B1C7-F22DB1FEB450}">
      <dsp:nvSpPr>
        <dsp:cNvPr id="0" name=""/>
        <dsp:cNvSpPr/>
      </dsp:nvSpPr>
      <dsp:spPr>
        <a:xfrm>
          <a:off x="375253" y="3163870"/>
          <a:ext cx="1431197" cy="143119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B3CB49A-16B2-4D7B-8488-D4C4A9F5CA1B}">
      <dsp:nvSpPr>
        <dsp:cNvPr id="0" name=""/>
        <dsp:cNvSpPr/>
      </dsp:nvSpPr>
      <dsp:spPr>
        <a:xfrm>
          <a:off x="1090852" y="3163870"/>
          <a:ext cx="7635964" cy="1431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670" rIns="0" bIns="26670" numCol="1" spcCol="1270" anchor="ctr" anchorCtr="0">
          <a:noAutofit/>
        </a:bodyPr>
        <a:lstStyle/>
        <a:p>
          <a:pPr lvl="0" algn="l" defTabSz="933450" rtl="0">
            <a:lnSpc>
              <a:spcPct val="90000"/>
            </a:lnSpc>
            <a:spcBef>
              <a:spcPct val="0"/>
            </a:spcBef>
            <a:spcAft>
              <a:spcPct val="35000"/>
            </a:spcAft>
          </a:pPr>
          <a:r>
            <a:rPr lang="en-US" sz="2100" kern="1200" dirty="0" smtClean="0"/>
            <a:t>The relevant EA will be required to respond to the panel within 30 days.  If no response is received, it will be regarded that the relevant EA concurs with the recommendation of the panel. This will then become the final result and must be communicated by the EA to the DG/</a:t>
          </a:r>
          <a:r>
            <a:rPr lang="en-US" sz="2100" kern="1200" dirty="0" err="1" smtClean="0"/>
            <a:t>HoD</a:t>
          </a:r>
          <a:r>
            <a:rPr lang="en-US" sz="2100" kern="1200" dirty="0" smtClean="0"/>
            <a:t> within seven days.</a:t>
          </a:r>
          <a:endParaRPr lang="en-ZA" sz="2100" kern="1200" dirty="0"/>
        </a:p>
      </dsp:txBody>
      <dsp:txXfrm>
        <a:off x="1090852" y="3163870"/>
        <a:ext cx="7635964" cy="143119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D40938AC-713D-485D-BDE5-F4DAB012A587}" type="datetimeFigureOut">
              <a:rPr lang="en-US" smtClean="0"/>
              <a:pPr/>
              <a:t>7/22/2019</a:t>
            </a:fld>
            <a:endParaRPr lang="en-GB"/>
          </a:p>
        </p:txBody>
      </p:sp>
      <p:sp>
        <p:nvSpPr>
          <p:cNvPr id="4" name="Footer Placeholder 3"/>
          <p:cNvSpPr>
            <a:spLocks noGrp="1"/>
          </p:cNvSpPr>
          <p:nvPr>
            <p:ph type="ftr" sz="quarter" idx="2"/>
          </p:nvPr>
        </p:nvSpPr>
        <p:spPr>
          <a:xfrm>
            <a:off x="0" y="8829966"/>
            <a:ext cx="3037840" cy="46482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1440" tIns="45720" rIns="91440" bIns="45720" rtlCol="0" anchor="b"/>
          <a:lstStyle>
            <a:lvl1pPr algn="r">
              <a:defRPr sz="1200"/>
            </a:lvl1pPr>
          </a:lstStyle>
          <a:p>
            <a:fld id="{D7A2BDF3-54C1-46FC-8737-1872CECCB628}" type="slidenum">
              <a:rPr lang="en-GB" smtClean="0"/>
              <a:pPr/>
              <a:t>‹#›</a:t>
            </a:fld>
            <a:endParaRPr lang="en-GB"/>
          </a:p>
        </p:txBody>
      </p:sp>
    </p:spTree>
    <p:extLst>
      <p:ext uri="{BB962C8B-B14F-4D97-AF65-F5344CB8AC3E}">
        <p14:creationId xmlns:p14="http://schemas.microsoft.com/office/powerpoint/2010/main" val="354758105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3855B797-24DC-4F4F-949B-7A2B5A6280D2}" type="datetimeFigureOut">
              <a:rPr lang="en-US" smtClean="0"/>
              <a:pPr/>
              <a:t>7/22/2019</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1440" tIns="45720" rIns="91440" bIns="45720" rtlCol="0" anchor="b"/>
          <a:lstStyle>
            <a:lvl1pPr algn="r">
              <a:defRPr sz="1200"/>
            </a:lvl1pPr>
          </a:lstStyle>
          <a:p>
            <a:fld id="{B5BE54C7-EA55-4BBF-BB81-082164262C93}" type="slidenum">
              <a:rPr lang="en-GB" smtClean="0"/>
              <a:pPr/>
              <a:t>‹#›</a:t>
            </a:fld>
            <a:endParaRPr lang="en-GB"/>
          </a:p>
        </p:txBody>
      </p:sp>
    </p:spTree>
    <p:extLst>
      <p:ext uri="{BB962C8B-B14F-4D97-AF65-F5344CB8AC3E}">
        <p14:creationId xmlns:p14="http://schemas.microsoft.com/office/powerpoint/2010/main" val="157361458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697501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79512" y="1556792"/>
            <a:ext cx="8750206" cy="969313"/>
          </a:xfrm>
        </p:spPr>
        <p:txBody>
          <a:bodyPr anchor="ctr"/>
          <a:lstStyle>
            <a:lvl1pPr algn="l">
              <a:defRPr>
                <a:latin typeface="Calibri" pitchFamily="34" charset="0"/>
              </a:defRPr>
            </a:lvl1pPr>
            <a:extLst/>
          </a:lstStyle>
          <a:p>
            <a:r>
              <a:rPr kumimoji="0" lang="en-US" dirty="0" smtClean="0"/>
              <a:t>Click to edit Master title style</a:t>
            </a:r>
            <a:endParaRPr kumimoji="0" lang="en-US" dirty="0"/>
          </a:p>
        </p:txBody>
      </p:sp>
      <p:sp>
        <p:nvSpPr>
          <p:cNvPr id="22" name="Subtitle 21"/>
          <p:cNvSpPr>
            <a:spLocks noGrp="1"/>
          </p:cNvSpPr>
          <p:nvPr>
            <p:ph type="subTitle" idx="1"/>
          </p:nvPr>
        </p:nvSpPr>
        <p:spPr>
          <a:xfrm>
            <a:off x="179512" y="2924944"/>
            <a:ext cx="8750206" cy="1901856"/>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285729"/>
            <a:ext cx="2880320" cy="981712"/>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8513" y="282147"/>
            <a:ext cx="1130629" cy="1130629"/>
          </a:xfrm>
          <a:prstGeom prst="rect">
            <a:avLst/>
          </a:prstGeom>
        </p:spPr>
      </p:pic>
    </p:spTree>
    <p:extLst>
      <p:ext uri="{BB962C8B-B14F-4D97-AF65-F5344CB8AC3E}">
        <p14:creationId xmlns:p14="http://schemas.microsoft.com/office/powerpoint/2010/main" val="30827768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179941"/>
            <a:ext cx="8712968" cy="939784"/>
          </a:xfrm>
        </p:spPr>
        <p:txBody>
          <a:bodyPr/>
          <a:lstStyle>
            <a:lvl1pPr>
              <a:defRPr>
                <a:latin typeface="Calibri" pitchFamily="34" charset="0"/>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251520" y="1340768"/>
            <a:ext cx="8726816" cy="4896544"/>
          </a:xfrm>
        </p:spPr>
        <p:txBody>
          <a:bodyPr/>
          <a:lstStyle>
            <a:lvl1pPr>
              <a:buFont typeface="Wingdings" pitchFamily="2" charset="2"/>
              <a:buChar char="Ø"/>
              <a:defRPr>
                <a:solidFill>
                  <a:schemeClr val="accent2"/>
                </a:solidFill>
              </a:defRPr>
            </a:lvl1pPr>
            <a:lvl2pPr>
              <a:buFont typeface="Wingdings" pitchFamily="2" charset="2"/>
              <a:buChar char="§"/>
              <a:defRPr/>
            </a:lvl2pPr>
            <a:lvl3pPr>
              <a:buFont typeface="Wingdings" pitchFamily="2" charset="2"/>
              <a:buChar char="§"/>
              <a:defRPr/>
            </a:lvl3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21"/>
          <p:cNvSpPr>
            <a:spLocks noGrp="1"/>
          </p:cNvSpPr>
          <p:nvPr>
            <p:ph type="sldNum" sz="quarter" idx="4"/>
          </p:nvPr>
        </p:nvSpPr>
        <p:spPr>
          <a:xfrm>
            <a:off x="4427984" y="6435942"/>
            <a:ext cx="683568" cy="400110"/>
          </a:xfrm>
          <a:prstGeom prst="rect">
            <a:avLst/>
          </a:prstGeom>
        </p:spPr>
        <p:txBody>
          <a:bodyPr anchor="ctr"/>
          <a:lstStyle>
            <a:lvl1pPr algn="ctr" eaLnBrk="1" latinLnBrk="0" hangingPunct="1">
              <a:defRPr kumimoji="0" lang="en-GB" sz="1800" kern="1200" smtClean="0">
                <a:solidFill>
                  <a:schemeClr val="tx2">
                    <a:satMod val="130000"/>
                  </a:schemeClr>
                </a:solidFill>
                <a:effectLst>
                  <a:outerShdw blurRad="50000" dist="30000" dir="5400000" algn="tl" rotWithShape="0">
                    <a:srgbClr val="000000">
                      <a:alpha val="30000"/>
                    </a:srgbClr>
                  </a:outerShdw>
                </a:effectLst>
                <a:latin typeface="Calibri" pitchFamily="34" charset="0"/>
                <a:ea typeface="+mn-ea"/>
                <a:cs typeface="+mn-cs"/>
              </a:defRPr>
            </a:lvl1pPr>
            <a:extLst/>
          </a:lstStyle>
          <a:p>
            <a:fld id="{62AAA1A3-262B-4979-8C18-306C3DA11E9E}" type="slidenum">
              <a:rPr lang="en-ZA" smtClean="0"/>
              <a:pPr/>
              <a:t>‹#›</a:t>
            </a:fld>
            <a:endParaRPr lang="en-ZA"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437" y="6237402"/>
            <a:ext cx="1763688" cy="601125"/>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60432" y="6209479"/>
            <a:ext cx="626573" cy="626573"/>
          </a:xfrm>
          <a:prstGeom prst="rect">
            <a:avLst/>
          </a:prstGeom>
        </p:spPr>
      </p:pic>
    </p:spTree>
    <p:extLst>
      <p:ext uri="{BB962C8B-B14F-4D97-AF65-F5344CB8AC3E}">
        <p14:creationId xmlns:p14="http://schemas.microsoft.com/office/powerpoint/2010/main" val="41402849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
        <p:nvSpPr>
          <p:cNvPr id="65"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3878740"/>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179512" y="285728"/>
            <a:ext cx="8784976" cy="939784"/>
          </a:xfrm>
          <a:prstGeom prst="rect">
            <a:avLst/>
          </a:prstGeom>
        </p:spPr>
        <p:txBody>
          <a:bodyPr anchor="ctr">
            <a:normAutofit/>
          </a:bodyPr>
          <a:lstStyle/>
          <a:p>
            <a:r>
              <a:rPr kumimoji="0" lang="en-US" dirty="0" smtClean="0"/>
              <a:t>Click to edit Master title style</a:t>
            </a:r>
            <a:endParaRPr kumimoji="0" lang="en-US" dirty="0"/>
          </a:p>
        </p:txBody>
      </p:sp>
      <p:sp>
        <p:nvSpPr>
          <p:cNvPr id="9" name="Text Placeholder 8"/>
          <p:cNvSpPr>
            <a:spLocks noGrp="1"/>
          </p:cNvSpPr>
          <p:nvPr>
            <p:ph type="body" idx="1"/>
          </p:nvPr>
        </p:nvSpPr>
        <p:spPr>
          <a:xfrm>
            <a:off x="179512" y="1340768"/>
            <a:ext cx="8798824" cy="5040560"/>
          </a:xfrm>
          <a:prstGeom prst="rect">
            <a:avLst/>
          </a:prstGeom>
        </p:spPr>
        <p:txBody>
          <a:bodyPr>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extLst>
      <p:ext uri="{BB962C8B-B14F-4D97-AF65-F5344CB8AC3E}">
        <p14:creationId xmlns:p14="http://schemas.microsoft.com/office/powerpoint/2010/main" val="206968287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iming>
    <p:tnLst>
      <p:par>
        <p:cTn id="1" dur="indefinite" restart="never" nodeType="tmRoot"/>
      </p:par>
    </p:tnLst>
  </p:timing>
  <p:hf hdr="0" ftr="0" dt="0"/>
  <p:txStyles>
    <p:titleStyle>
      <a:lvl1pPr algn="l" rtl="0" eaLnBrk="1" latinLnBrk="0" hangingPunct="1">
        <a:spcBef>
          <a:spcPct val="0"/>
        </a:spcBef>
        <a:buNone/>
        <a:defRPr kumimoji="0" sz="40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pitchFamily="2" charset="2"/>
        <a:buChar char="Ø"/>
        <a:defRPr kumimoji="0" sz="3200" kern="1200">
          <a:solidFill>
            <a:schemeClr val="accent2"/>
          </a:solidFill>
          <a:latin typeface="Calibri" pitchFamily="34" charset="0"/>
          <a:ea typeface="+mn-ea"/>
          <a:cs typeface="+mn-cs"/>
        </a:defRPr>
      </a:lvl1pPr>
      <a:lvl2pPr marL="640080" indent="-237744" algn="l" rtl="0" eaLnBrk="1" latinLnBrk="0" hangingPunct="1">
        <a:lnSpc>
          <a:spcPct val="100000"/>
        </a:lnSpc>
        <a:spcBef>
          <a:spcPts val="550"/>
        </a:spcBef>
        <a:buClr>
          <a:schemeClr val="accent1"/>
        </a:buClr>
        <a:buFont typeface="Wingdings" pitchFamily="2" charset="2"/>
        <a:buChar char="§"/>
        <a:defRPr kumimoji="0" sz="2800" kern="1200">
          <a:solidFill>
            <a:schemeClr val="accent2"/>
          </a:solidFill>
          <a:latin typeface="Calibri" pitchFamily="34" charset="0"/>
          <a:ea typeface="+mn-ea"/>
          <a:cs typeface="+mn-cs"/>
        </a:defRPr>
      </a:lvl2pPr>
      <a:lvl3pPr marL="886968" indent="-228600" algn="l" rtl="0" eaLnBrk="1" latinLnBrk="0" hangingPunct="1">
        <a:lnSpc>
          <a:spcPct val="100000"/>
        </a:lnSpc>
        <a:spcBef>
          <a:spcPct val="20000"/>
        </a:spcBef>
        <a:buClr>
          <a:schemeClr val="accent2"/>
        </a:buClr>
        <a:buFont typeface="Wingdings" pitchFamily="2" charset="2"/>
        <a:buChar char="§"/>
        <a:defRPr kumimoji="0" sz="2400" kern="1200">
          <a:solidFill>
            <a:schemeClr val="accent3"/>
          </a:solidFill>
          <a:latin typeface="Calibri" pitchFamily="34" charset="0"/>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accent3"/>
          </a:solidFill>
          <a:latin typeface="Calibri" pitchFamily="34" charset="0"/>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accent3"/>
          </a:solidFill>
          <a:latin typeface="Calibri" pitchFamily="34" charset="0"/>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DPME_Induction_Slides5.jpg" descr="DPME_Induction_Slides5.jpg"/>
          <p:cNvPicPr>
            <a:picLocks noChangeAspect="1"/>
          </p:cNvPicPr>
          <p:nvPr/>
        </p:nvPicPr>
        <p:blipFill>
          <a:blip r:embed="rId2">
            <a:extLst/>
          </a:blip>
          <a:stretch>
            <a:fillRect/>
          </a:stretch>
        </p:blipFill>
        <p:spPr>
          <a:xfrm>
            <a:off x="713" y="0"/>
            <a:ext cx="9142574" cy="6858000"/>
          </a:xfrm>
          <a:prstGeom prst="rect">
            <a:avLst/>
          </a:prstGeom>
          <a:ln w="12700">
            <a:miter lim="400000"/>
          </a:ln>
        </p:spPr>
      </p:pic>
      <p:sp>
        <p:nvSpPr>
          <p:cNvPr id="163" name="object 4"/>
          <p:cNvSpPr/>
          <p:nvPr/>
        </p:nvSpPr>
        <p:spPr>
          <a:xfrm>
            <a:off x="1187624" y="3717032"/>
            <a:ext cx="7161644" cy="209288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indent="12700" algn="ctr">
              <a:defRPr sz="2800" b="1" spc="-10">
                <a:solidFill>
                  <a:srgbClr val="FFFFFF"/>
                </a:solidFill>
                <a:latin typeface="Arial"/>
                <a:ea typeface="Arial"/>
                <a:cs typeface="Arial"/>
                <a:sym typeface="Arial"/>
              </a:defRPr>
            </a:lvl1pPr>
          </a:lstStyle>
          <a:p>
            <a:r>
              <a:rPr lang="en-ZA" sz="3600" dirty="0" err="1" smtClean="0"/>
              <a:t>HoD</a:t>
            </a:r>
            <a:r>
              <a:rPr lang="en-ZA" sz="3600" dirty="0" smtClean="0"/>
              <a:t> PMDS EVALUATION APPROACH</a:t>
            </a:r>
          </a:p>
          <a:p>
            <a:r>
              <a:rPr lang="en-ZA" sz="3600" dirty="0" smtClean="0"/>
              <a:t>22 </a:t>
            </a:r>
            <a:r>
              <a:rPr lang="en-ZA" sz="3600" dirty="0" smtClean="0"/>
              <a:t>July 2019</a:t>
            </a:r>
          </a:p>
          <a:p>
            <a:endParaRPr dirty="0"/>
          </a:p>
        </p:txBody>
      </p:sp>
    </p:spTree>
    <p:extLst>
      <p:ext uri="{BB962C8B-B14F-4D97-AF65-F5344CB8AC3E}">
        <p14:creationId xmlns:p14="http://schemas.microsoft.com/office/powerpoint/2010/main" val="15447108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circle(in)">
                                      <p:cBhvr>
                                        <p:cTn id="7" dur="2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smtClean="0"/>
              <a:t>Continued </a:t>
            </a:r>
            <a:endParaRPr lang="en-Z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81283969"/>
              </p:ext>
            </p:extLst>
          </p:nvPr>
        </p:nvGraphicFramePr>
        <p:xfrm>
          <a:off x="251520" y="1340768"/>
          <a:ext cx="872681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
          </p:nvPr>
        </p:nvSpPr>
        <p:spPr/>
        <p:txBody>
          <a:bodyPr/>
          <a:lstStyle/>
          <a:p>
            <a:fld id="{62AAA1A3-262B-4979-8C18-306C3DA11E9E}" type="slidenum">
              <a:rPr lang="en-ZA" smtClean="0"/>
              <a:pPr/>
              <a:t>10</a:t>
            </a:fld>
            <a:endParaRPr lang="en-ZA" dirty="0"/>
          </a:p>
        </p:txBody>
      </p:sp>
    </p:spTree>
    <p:extLst>
      <p:ext uri="{BB962C8B-B14F-4D97-AF65-F5344CB8AC3E}">
        <p14:creationId xmlns:p14="http://schemas.microsoft.com/office/powerpoint/2010/main" val="37725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354112275"/>
              </p:ext>
            </p:extLst>
          </p:nvPr>
        </p:nvGraphicFramePr>
        <p:xfrm>
          <a:off x="251520" y="1340768"/>
          <a:ext cx="872681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
          </p:nvPr>
        </p:nvSpPr>
        <p:spPr/>
        <p:txBody>
          <a:bodyPr/>
          <a:lstStyle/>
          <a:p>
            <a:fld id="{62AAA1A3-262B-4979-8C18-306C3DA11E9E}" type="slidenum">
              <a:rPr lang="en-ZA" smtClean="0"/>
              <a:pPr/>
              <a:t>11</a:t>
            </a:fld>
            <a:endParaRPr lang="en-ZA" dirty="0"/>
          </a:p>
        </p:txBody>
      </p:sp>
      <p:sp>
        <p:nvSpPr>
          <p:cNvPr id="7" name="Title 1"/>
          <p:cNvSpPr>
            <a:spLocks noGrp="1"/>
          </p:cNvSpPr>
          <p:nvPr>
            <p:ph type="title"/>
          </p:nvPr>
        </p:nvSpPr>
        <p:spPr/>
        <p:txBody>
          <a:bodyPr>
            <a:normAutofit/>
          </a:bodyPr>
          <a:lstStyle/>
          <a:p>
            <a:pPr algn="ctr"/>
            <a:r>
              <a:rPr lang="en-ZA" sz="3200" b="1" dirty="0"/>
              <a:t>Continued ……</a:t>
            </a:r>
          </a:p>
        </p:txBody>
      </p:sp>
    </p:spTree>
    <p:extLst>
      <p:ext uri="{BB962C8B-B14F-4D97-AF65-F5344CB8AC3E}">
        <p14:creationId xmlns:p14="http://schemas.microsoft.com/office/powerpoint/2010/main" val="316190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3200" b="1" dirty="0"/>
              <a:t>Post evaluation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84609052"/>
              </p:ext>
            </p:extLst>
          </p:nvPr>
        </p:nvGraphicFramePr>
        <p:xfrm>
          <a:off x="251520" y="1340768"/>
          <a:ext cx="872681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
          </p:nvPr>
        </p:nvSpPr>
        <p:spPr/>
        <p:txBody>
          <a:bodyPr/>
          <a:lstStyle/>
          <a:p>
            <a:fld id="{62AAA1A3-262B-4979-8C18-306C3DA11E9E}" type="slidenum">
              <a:rPr lang="en-ZA" smtClean="0"/>
              <a:pPr/>
              <a:t>12</a:t>
            </a:fld>
            <a:endParaRPr lang="en-ZA" dirty="0"/>
          </a:p>
        </p:txBody>
      </p:sp>
    </p:spTree>
    <p:extLst>
      <p:ext uri="{BB962C8B-B14F-4D97-AF65-F5344CB8AC3E}">
        <p14:creationId xmlns:p14="http://schemas.microsoft.com/office/powerpoint/2010/main" val="406627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b="1" dirty="0">
                <a:effectLst/>
              </a:rPr>
              <a:t>Conclusion</a:t>
            </a:r>
          </a:p>
        </p:txBody>
      </p:sp>
      <p:sp>
        <p:nvSpPr>
          <p:cNvPr id="3" name="Content Placeholder 2"/>
          <p:cNvSpPr>
            <a:spLocks noGrp="1"/>
          </p:cNvSpPr>
          <p:nvPr>
            <p:ph idx="1"/>
          </p:nvPr>
        </p:nvSpPr>
        <p:spPr/>
        <p:txBody>
          <a:bodyPr>
            <a:normAutofit fontScale="92500" lnSpcReduction="10000"/>
          </a:bodyPr>
          <a:lstStyle/>
          <a:p>
            <a:r>
              <a:rPr lang="en-ZA" sz="2800" dirty="0"/>
              <a:t>The 2018/19 evaluation for </a:t>
            </a:r>
            <a:r>
              <a:rPr lang="en-ZA" sz="2800" dirty="0" smtClean="0"/>
              <a:t>DGs will take place between February and March 2020.</a:t>
            </a:r>
          </a:p>
          <a:p>
            <a:endParaRPr lang="en-ZA" sz="2800" dirty="0" smtClean="0"/>
          </a:p>
          <a:p>
            <a:r>
              <a:rPr lang="en-ZA" sz="2800" dirty="0" smtClean="0"/>
              <a:t>It would be preferable that all 2018/19 annual assessments be completed and submitted to the DPME by the 31 October 2019.</a:t>
            </a:r>
          </a:p>
          <a:p>
            <a:endParaRPr lang="en-ZA" sz="2800" dirty="0" smtClean="0"/>
          </a:p>
          <a:p>
            <a:r>
              <a:rPr lang="en-ZA" sz="2800" dirty="0" smtClean="0"/>
              <a:t>Level 4 evidence, the calculator and template to be completed and submitted with the annual assessment.</a:t>
            </a:r>
          </a:p>
          <a:p>
            <a:pPr marL="82296" indent="0">
              <a:buNone/>
            </a:pPr>
            <a:endParaRPr lang="en-ZA" sz="2800" dirty="0" smtClean="0"/>
          </a:p>
          <a:p>
            <a:r>
              <a:rPr lang="en-ZA" sz="2800" dirty="0" smtClean="0"/>
              <a:t>More detailed information on </a:t>
            </a:r>
            <a:r>
              <a:rPr lang="en-ZA" sz="2800" dirty="0" err="1" smtClean="0"/>
              <a:t>HoD</a:t>
            </a:r>
            <a:r>
              <a:rPr lang="en-ZA" sz="2800" dirty="0" smtClean="0"/>
              <a:t> PMDS evaluation can be found in the Guideline.</a:t>
            </a:r>
            <a:endParaRPr lang="en-ZA" sz="2800" dirty="0"/>
          </a:p>
        </p:txBody>
      </p:sp>
      <p:sp>
        <p:nvSpPr>
          <p:cNvPr id="4" name="Slide Number Placeholder 3"/>
          <p:cNvSpPr>
            <a:spLocks noGrp="1"/>
          </p:cNvSpPr>
          <p:nvPr>
            <p:ph type="sldNum" sz="quarter" idx="4"/>
          </p:nvPr>
        </p:nvSpPr>
        <p:spPr/>
        <p:txBody>
          <a:bodyPr/>
          <a:lstStyle/>
          <a:p>
            <a:fld id="{62AAA1A3-262B-4979-8C18-306C3DA11E9E}" type="slidenum">
              <a:rPr lang="en-ZA" smtClean="0"/>
              <a:pPr/>
              <a:t>13</a:t>
            </a:fld>
            <a:endParaRPr lang="en-ZA" dirty="0"/>
          </a:p>
        </p:txBody>
      </p:sp>
    </p:spTree>
    <p:extLst>
      <p:ext uri="{BB962C8B-B14F-4D97-AF65-F5344CB8AC3E}">
        <p14:creationId xmlns:p14="http://schemas.microsoft.com/office/powerpoint/2010/main" val="239036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 name="DPME_Induction_Slides_THANK YOU11.jpg" descr="DPME_Induction_Slides_THANK YOU11.jpg"/>
          <p:cNvPicPr>
            <a:picLocks noChangeAspect="1"/>
          </p:cNvPicPr>
          <p:nvPr/>
        </p:nvPicPr>
        <p:blipFill>
          <a:blip r:embed="rId2">
            <a:extLst/>
          </a:blip>
          <a:stretch>
            <a:fillRect/>
          </a:stretch>
        </p:blipFill>
        <p:spPr>
          <a:xfrm>
            <a:off x="713" y="0"/>
            <a:ext cx="9142574" cy="6858000"/>
          </a:xfrm>
          <a:prstGeom prst="rect">
            <a:avLst/>
          </a:prstGeom>
          <a:ln w="12700">
            <a:miter lim="400000"/>
          </a:ln>
        </p:spPr>
      </p:pic>
    </p:spTree>
    <p:extLst>
      <p:ext uri="{BB962C8B-B14F-4D97-AF65-F5344CB8AC3E}">
        <p14:creationId xmlns:p14="http://schemas.microsoft.com/office/powerpoint/2010/main" val="156246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71"/>
                                        </p:tgtEl>
                                        <p:attrNameLst>
                                          <p:attrName>style.visibility</p:attrName>
                                        </p:attrNameLst>
                                      </p:cBhvr>
                                      <p:to>
                                        <p:strVal val="visible"/>
                                      </p:to>
                                    </p:set>
                                    <p:animEffect transition="in" filter="circle(in)">
                                      <p:cBhvr>
                                        <p:cTn id="7" dur="2000"/>
                                        <p:tgtEl>
                                          <p:spTgt spid="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3200" b="1" dirty="0" smtClean="0"/>
              <a:t>Background</a:t>
            </a:r>
            <a:endParaRPr lang="en-ZA" sz="3200" b="1" dirty="0"/>
          </a:p>
        </p:txBody>
      </p:sp>
      <p:sp>
        <p:nvSpPr>
          <p:cNvPr id="3" name="Content Placeholder 2"/>
          <p:cNvSpPr>
            <a:spLocks noGrp="1"/>
          </p:cNvSpPr>
          <p:nvPr>
            <p:ph idx="1"/>
          </p:nvPr>
        </p:nvSpPr>
        <p:spPr>
          <a:xfrm>
            <a:off x="251520" y="1268761"/>
            <a:ext cx="8726816" cy="4968552"/>
          </a:xfrm>
        </p:spPr>
        <p:txBody>
          <a:bodyPr>
            <a:normAutofit/>
          </a:bodyPr>
          <a:lstStyle/>
          <a:p>
            <a:r>
              <a:rPr lang="en-GB" sz="2400" dirty="0"/>
              <a:t>Cabinet approved the Performance Management and Development System (PMDS) for Heads of Department (</a:t>
            </a:r>
            <a:r>
              <a:rPr lang="en-GB" sz="2400" dirty="0" err="1"/>
              <a:t>HoDs</a:t>
            </a:r>
            <a:r>
              <a:rPr lang="en-GB" sz="2400" dirty="0"/>
              <a:t>) in December 2017</a:t>
            </a:r>
            <a:r>
              <a:rPr lang="en-GB" sz="2400" dirty="0" smtClean="0"/>
              <a:t>.  </a:t>
            </a:r>
          </a:p>
          <a:p>
            <a:endParaRPr lang="en-GB" sz="2400" dirty="0" smtClean="0"/>
          </a:p>
          <a:p>
            <a:r>
              <a:rPr lang="en-GB" sz="2400" dirty="0"/>
              <a:t>T</a:t>
            </a:r>
            <a:r>
              <a:rPr lang="en-ZA" sz="2400" dirty="0" smtClean="0"/>
              <a:t>he </a:t>
            </a:r>
            <a:r>
              <a:rPr lang="en-ZA" sz="2400" dirty="0"/>
              <a:t>functions of </a:t>
            </a:r>
            <a:r>
              <a:rPr lang="en-GB" sz="2400" dirty="0"/>
              <a:t>the Managerial Leadership Monitoring and Support (MLMS) </a:t>
            </a:r>
            <a:r>
              <a:rPr lang="en-GB" sz="2400" dirty="0" smtClean="0"/>
              <a:t>Unit is to ensure the implementation of </a:t>
            </a:r>
            <a:r>
              <a:rPr lang="en-GB" sz="2400" dirty="0" err="1" smtClean="0"/>
              <a:t>HoD</a:t>
            </a:r>
            <a:r>
              <a:rPr lang="en-GB" sz="2400" dirty="0" smtClean="0"/>
              <a:t> PMDS across government. </a:t>
            </a:r>
            <a:r>
              <a:rPr lang="en-GB" sz="2400" dirty="0" err="1" smtClean="0"/>
              <a:t>HoD</a:t>
            </a:r>
            <a:r>
              <a:rPr lang="en-GB" sz="2400" dirty="0" smtClean="0"/>
              <a:t> PMDS involves four performance management phases – Performance Contracting, Reviews, Assessments and Evaluations</a:t>
            </a:r>
          </a:p>
          <a:p>
            <a:pPr marL="82296" indent="0">
              <a:buNone/>
            </a:pPr>
            <a:endParaRPr lang="en-GB" sz="2400" dirty="0" smtClean="0"/>
          </a:p>
          <a:p>
            <a:r>
              <a:rPr lang="en-GB" sz="2400" dirty="0" smtClean="0"/>
              <a:t>DPME also acts </a:t>
            </a:r>
            <a:r>
              <a:rPr lang="en-GB" sz="2400" dirty="0"/>
              <a:t>as the Secretariat supporting the </a:t>
            </a:r>
            <a:r>
              <a:rPr lang="en-GB" sz="2400" dirty="0" smtClean="0"/>
              <a:t>Presidency during </a:t>
            </a:r>
            <a:r>
              <a:rPr lang="en-GB" sz="2400" dirty="0" err="1"/>
              <a:t>HoD</a:t>
            </a:r>
            <a:r>
              <a:rPr lang="en-GB" sz="2400" dirty="0"/>
              <a:t> evaluations</a:t>
            </a:r>
            <a:r>
              <a:rPr lang="en-GB" sz="2400" dirty="0" smtClean="0"/>
              <a:t>. </a:t>
            </a:r>
          </a:p>
          <a:p>
            <a:endParaRPr lang="en-GB" sz="2400" dirty="0" smtClean="0"/>
          </a:p>
          <a:p>
            <a:endParaRPr lang="en-GB" sz="2400" dirty="0" smtClean="0"/>
          </a:p>
        </p:txBody>
      </p:sp>
      <p:sp>
        <p:nvSpPr>
          <p:cNvPr id="4" name="Slide Number Placeholder 3"/>
          <p:cNvSpPr>
            <a:spLocks noGrp="1"/>
          </p:cNvSpPr>
          <p:nvPr>
            <p:ph type="sldNum" sz="quarter" idx="4"/>
          </p:nvPr>
        </p:nvSpPr>
        <p:spPr/>
        <p:txBody>
          <a:bodyPr/>
          <a:lstStyle/>
          <a:p>
            <a:fld id="{62AAA1A3-262B-4979-8C18-306C3DA11E9E}" type="slidenum">
              <a:rPr lang="en-ZA" smtClean="0"/>
              <a:pPr/>
              <a:t>2</a:t>
            </a:fld>
            <a:endParaRPr lang="en-ZA" dirty="0"/>
          </a:p>
        </p:txBody>
      </p:sp>
    </p:spTree>
    <p:extLst>
      <p:ext uri="{BB962C8B-B14F-4D97-AF65-F5344CB8AC3E}">
        <p14:creationId xmlns:p14="http://schemas.microsoft.com/office/powerpoint/2010/main" val="223738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712968" cy="939784"/>
          </a:xfrm>
        </p:spPr>
        <p:txBody>
          <a:bodyPr>
            <a:normAutofit/>
          </a:bodyPr>
          <a:lstStyle/>
          <a:p>
            <a:pPr algn="ctr"/>
            <a:r>
              <a:rPr lang="en-ZA" sz="3200" b="1" dirty="0" err="1" smtClean="0"/>
              <a:t>HoD</a:t>
            </a:r>
            <a:r>
              <a:rPr lang="en-ZA" sz="3200" b="1" dirty="0" smtClean="0"/>
              <a:t> Evaluations Approach</a:t>
            </a:r>
            <a:endParaRPr lang="en-ZA" sz="3200" dirty="0"/>
          </a:p>
        </p:txBody>
      </p:sp>
      <p:sp>
        <p:nvSpPr>
          <p:cNvPr id="3" name="Content Placeholder 2"/>
          <p:cNvSpPr>
            <a:spLocks noGrp="1"/>
          </p:cNvSpPr>
          <p:nvPr>
            <p:ph idx="1"/>
          </p:nvPr>
        </p:nvSpPr>
        <p:spPr>
          <a:xfrm>
            <a:off x="317450" y="1700808"/>
            <a:ext cx="8581108" cy="4071628"/>
          </a:xfrm>
        </p:spPr>
        <p:txBody>
          <a:bodyPr>
            <a:noAutofit/>
          </a:bodyPr>
          <a:lstStyle/>
          <a:p>
            <a:pPr marL="365125" indent="-365125" algn="just"/>
            <a:r>
              <a:rPr lang="en-ZA" sz="2400" dirty="0"/>
              <a:t>For national Heads of Department, the </a:t>
            </a:r>
            <a:r>
              <a:rPr lang="en-ZA" sz="2400" i="1" dirty="0"/>
              <a:t>Cluster Grouping </a:t>
            </a:r>
            <a:r>
              <a:rPr lang="en-ZA" sz="2400" dirty="0"/>
              <a:t>approach has been adopted in order for </a:t>
            </a:r>
            <a:r>
              <a:rPr lang="en-ZA" sz="2400" dirty="0" smtClean="0"/>
              <a:t>the </a:t>
            </a:r>
            <a:r>
              <a:rPr lang="en-ZA" sz="2400" dirty="0" err="1" smtClean="0"/>
              <a:t>HoD</a:t>
            </a:r>
            <a:r>
              <a:rPr lang="en-ZA" sz="2400" dirty="0" smtClean="0"/>
              <a:t> </a:t>
            </a:r>
            <a:r>
              <a:rPr lang="en-ZA" sz="2400" dirty="0"/>
              <a:t>Evaluation process to be conducted by relevant members within a Cluster. </a:t>
            </a:r>
            <a:endParaRPr lang="en-ZA" sz="2400" dirty="0" smtClean="0"/>
          </a:p>
          <a:p>
            <a:pPr marL="365125" indent="-365125" algn="just"/>
            <a:endParaRPr lang="en-ZA" sz="2400" dirty="0" smtClean="0"/>
          </a:p>
          <a:p>
            <a:pPr marL="365125" indent="-365125" algn="just"/>
            <a:r>
              <a:rPr lang="en-ZA" sz="2400" dirty="0" smtClean="0"/>
              <a:t>For </a:t>
            </a:r>
            <a:r>
              <a:rPr lang="en-ZA" sz="2400" dirty="0"/>
              <a:t>example, </a:t>
            </a:r>
            <a:r>
              <a:rPr lang="en-ZA" sz="2400" dirty="0" smtClean="0"/>
              <a:t>the evaluation </a:t>
            </a:r>
            <a:r>
              <a:rPr lang="en-ZA" sz="2400" dirty="0"/>
              <a:t>of DGs falling within the Infrastructure Development Cluster will be grouped </a:t>
            </a:r>
            <a:r>
              <a:rPr lang="en-ZA" sz="2400" dirty="0" smtClean="0"/>
              <a:t>together and </a:t>
            </a:r>
            <a:r>
              <a:rPr lang="en-ZA" sz="2400" dirty="0"/>
              <a:t>consist of the relevant panel members. </a:t>
            </a:r>
            <a:endParaRPr lang="en-ZA" sz="2400" dirty="0" smtClean="0"/>
          </a:p>
          <a:p>
            <a:pPr marL="0" indent="0" algn="just">
              <a:buNone/>
            </a:pPr>
            <a:endParaRPr lang="en-ZA" sz="2400" dirty="0" smtClean="0"/>
          </a:p>
          <a:p>
            <a:pPr marL="365125" indent="-365125" algn="just"/>
            <a:r>
              <a:rPr lang="en-ZA" sz="2400" dirty="0" smtClean="0"/>
              <a:t>In </a:t>
            </a:r>
            <a:r>
              <a:rPr lang="en-ZA" sz="2400" dirty="0"/>
              <a:t>order to expedite </a:t>
            </a:r>
            <a:r>
              <a:rPr lang="en-ZA" sz="2400" dirty="0" smtClean="0"/>
              <a:t>performance evaluations</a:t>
            </a:r>
            <a:r>
              <a:rPr lang="en-ZA" sz="2400" dirty="0"/>
              <a:t>, </a:t>
            </a:r>
            <a:r>
              <a:rPr lang="en-ZA" sz="2400" dirty="0" smtClean="0"/>
              <a:t>block meetings </a:t>
            </a:r>
            <a:r>
              <a:rPr lang="en-ZA" sz="2400" dirty="0"/>
              <a:t>per cluster will be arranged.</a:t>
            </a:r>
          </a:p>
        </p:txBody>
      </p:sp>
      <p:sp>
        <p:nvSpPr>
          <p:cNvPr id="4" name="Slide Number Placeholder 3"/>
          <p:cNvSpPr>
            <a:spLocks noGrp="1"/>
          </p:cNvSpPr>
          <p:nvPr>
            <p:ph type="sldNum" sz="quarter" idx="4"/>
          </p:nvPr>
        </p:nvSpPr>
        <p:spPr/>
        <p:txBody>
          <a:bodyPr/>
          <a:lstStyle/>
          <a:p>
            <a:fld id="{62AAA1A3-262B-4979-8C18-306C3DA11E9E}" type="slidenum">
              <a:rPr lang="en-ZA" smtClean="0"/>
              <a:pPr/>
              <a:t>3</a:t>
            </a:fld>
            <a:endParaRPr lang="en-ZA" dirty="0"/>
          </a:p>
        </p:txBody>
      </p:sp>
    </p:spTree>
    <p:extLst>
      <p:ext uri="{BB962C8B-B14F-4D97-AF65-F5344CB8AC3E}">
        <p14:creationId xmlns:p14="http://schemas.microsoft.com/office/powerpoint/2010/main" val="279592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036496" cy="731313"/>
          </a:xfrm>
        </p:spPr>
        <p:txBody>
          <a:bodyPr>
            <a:normAutofit/>
          </a:bodyPr>
          <a:lstStyle/>
          <a:p>
            <a:pPr algn="ctr"/>
            <a:r>
              <a:rPr lang="en-ZA" sz="2800" b="1" dirty="0" smtClean="0"/>
              <a:t>Composition of the National Evaluation Panel</a:t>
            </a:r>
            <a:endParaRPr lang="en-ZA" sz="2800" b="1" dirty="0"/>
          </a:p>
        </p:txBody>
      </p:sp>
      <p:sp>
        <p:nvSpPr>
          <p:cNvPr id="4" name="Slide Number Placeholder 3"/>
          <p:cNvSpPr>
            <a:spLocks noGrp="1"/>
          </p:cNvSpPr>
          <p:nvPr>
            <p:ph type="sldNum" sz="quarter" idx="4"/>
          </p:nvPr>
        </p:nvSpPr>
        <p:spPr/>
        <p:txBody>
          <a:bodyPr/>
          <a:lstStyle/>
          <a:p>
            <a:fld id="{62AAA1A3-262B-4979-8C18-306C3DA11E9E}" type="slidenum">
              <a:rPr lang="en-ZA" smtClean="0"/>
              <a:pPr/>
              <a:t>4</a:t>
            </a:fld>
            <a:endParaRPr lang="en-ZA" dirty="0"/>
          </a:p>
        </p:txBody>
      </p:sp>
      <p:graphicFrame>
        <p:nvGraphicFramePr>
          <p:cNvPr id="8" name="Object 7"/>
          <p:cNvGraphicFramePr>
            <a:graphicFrameLocks noChangeAspect="1"/>
          </p:cNvGraphicFramePr>
          <p:nvPr>
            <p:extLst>
              <p:ext uri="{D42A27DB-BD31-4B8C-83A1-F6EECF244321}">
                <p14:modId xmlns:p14="http://schemas.microsoft.com/office/powerpoint/2010/main" val="1629431385"/>
              </p:ext>
            </p:extLst>
          </p:nvPr>
        </p:nvGraphicFramePr>
        <p:xfrm>
          <a:off x="736128" y="1048081"/>
          <a:ext cx="8750847" cy="5256584"/>
        </p:xfrm>
        <a:graphic>
          <a:graphicData uri="http://schemas.openxmlformats.org/presentationml/2006/ole">
            <mc:AlternateContent xmlns:mc="http://schemas.openxmlformats.org/markup-compatibility/2006">
              <mc:Choice xmlns:v="urn:schemas-microsoft-com:vml" Requires="v">
                <p:oleObj spid="_x0000_s1047" name="Document" r:id="rId3" imgW="7585206" imgH="4260156" progId="Word.Document.12">
                  <p:embed/>
                </p:oleObj>
              </mc:Choice>
              <mc:Fallback>
                <p:oleObj name="Document" r:id="rId3" imgW="7585206" imgH="4260156" progId="Word.Document.12">
                  <p:embed/>
                  <p:pic>
                    <p:nvPicPr>
                      <p:cNvPr id="0" name=""/>
                      <p:cNvPicPr/>
                      <p:nvPr/>
                    </p:nvPicPr>
                    <p:blipFill>
                      <a:blip r:embed="rId4"/>
                      <a:stretch>
                        <a:fillRect/>
                      </a:stretch>
                    </p:blipFill>
                    <p:spPr>
                      <a:xfrm>
                        <a:off x="736128" y="1048081"/>
                        <a:ext cx="8750847" cy="5256584"/>
                      </a:xfrm>
                      <a:prstGeom prst="rect">
                        <a:avLst/>
                      </a:prstGeom>
                    </p:spPr>
                  </p:pic>
                </p:oleObj>
              </mc:Fallback>
            </mc:AlternateContent>
          </a:graphicData>
        </a:graphic>
      </p:graphicFrame>
    </p:spTree>
    <p:extLst>
      <p:ext uri="{BB962C8B-B14F-4D97-AF65-F5344CB8AC3E}">
        <p14:creationId xmlns:p14="http://schemas.microsoft.com/office/powerpoint/2010/main" val="83602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9941"/>
            <a:ext cx="8712968" cy="512755"/>
          </a:xfrm>
        </p:spPr>
        <p:txBody>
          <a:bodyPr>
            <a:noAutofit/>
          </a:bodyPr>
          <a:lstStyle/>
          <a:p>
            <a:pPr algn="ctr"/>
            <a:r>
              <a:rPr lang="en-ZA" sz="3200" b="1" dirty="0"/>
              <a:t>The Evaluation Panel</a:t>
            </a:r>
          </a:p>
        </p:txBody>
      </p:sp>
      <p:sp>
        <p:nvSpPr>
          <p:cNvPr id="4" name="Slide Number Placeholder 3"/>
          <p:cNvSpPr>
            <a:spLocks noGrp="1"/>
          </p:cNvSpPr>
          <p:nvPr>
            <p:ph type="sldNum" sz="quarter" idx="4"/>
          </p:nvPr>
        </p:nvSpPr>
        <p:spPr/>
        <p:txBody>
          <a:bodyPr/>
          <a:lstStyle/>
          <a:p>
            <a:fld id="{62AAA1A3-262B-4979-8C18-306C3DA11E9E}" type="slidenum">
              <a:rPr lang="en-ZA" smtClean="0"/>
              <a:pPr/>
              <a:t>5</a:t>
            </a:fld>
            <a:endParaRPr lang="en-ZA" dirty="0"/>
          </a:p>
        </p:txBody>
      </p:sp>
      <p:graphicFrame>
        <p:nvGraphicFramePr>
          <p:cNvPr id="5" name="Diagram 4"/>
          <p:cNvGraphicFramePr/>
          <p:nvPr>
            <p:extLst>
              <p:ext uri="{D42A27DB-BD31-4B8C-83A1-F6EECF244321}">
                <p14:modId xmlns:p14="http://schemas.microsoft.com/office/powerpoint/2010/main" val="203779642"/>
              </p:ext>
            </p:extLst>
          </p:nvPr>
        </p:nvGraphicFramePr>
        <p:xfrm>
          <a:off x="485800" y="980728"/>
          <a:ext cx="8478688" cy="5293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485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3200" b="1" dirty="0" smtClean="0"/>
              <a:t>The role of DPME as the Secretariat </a:t>
            </a:r>
            <a:endParaRPr lang="en-ZA"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84946366"/>
              </p:ext>
            </p:extLst>
          </p:nvPr>
        </p:nvGraphicFramePr>
        <p:xfrm>
          <a:off x="575556" y="1462856"/>
          <a:ext cx="8244916" cy="448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
          </p:nvPr>
        </p:nvSpPr>
        <p:spPr/>
        <p:txBody>
          <a:bodyPr/>
          <a:lstStyle/>
          <a:p>
            <a:fld id="{62AAA1A3-262B-4979-8C18-306C3DA11E9E}" type="slidenum">
              <a:rPr lang="en-ZA" smtClean="0"/>
              <a:pPr/>
              <a:t>6</a:t>
            </a:fld>
            <a:endParaRPr lang="en-ZA" dirty="0"/>
          </a:p>
        </p:txBody>
      </p:sp>
    </p:spTree>
    <p:extLst>
      <p:ext uri="{BB962C8B-B14F-4D97-AF65-F5344CB8AC3E}">
        <p14:creationId xmlns:p14="http://schemas.microsoft.com/office/powerpoint/2010/main" val="329285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ZA" sz="3200" b="1" dirty="0"/>
              <a:t>Template to be completed by </a:t>
            </a:r>
            <a:r>
              <a:rPr lang="en-ZA" sz="3200" b="1" dirty="0" smtClean="0"/>
              <a:t>DG </a:t>
            </a:r>
            <a:r>
              <a:rPr lang="en-ZA" sz="3200" b="1" dirty="0"/>
              <a:t>for the evaluation panel</a:t>
            </a:r>
          </a:p>
        </p:txBody>
      </p:sp>
      <p:sp>
        <p:nvSpPr>
          <p:cNvPr id="4" name="Slide Number Placeholder 3"/>
          <p:cNvSpPr>
            <a:spLocks noGrp="1"/>
          </p:cNvSpPr>
          <p:nvPr>
            <p:ph type="sldNum" sz="quarter" idx="4"/>
          </p:nvPr>
        </p:nvSpPr>
        <p:spPr/>
        <p:txBody>
          <a:bodyPr/>
          <a:lstStyle/>
          <a:p>
            <a:fld id="{62AAA1A3-262B-4979-8C18-306C3DA11E9E}" type="slidenum">
              <a:rPr lang="en-ZA" smtClean="0"/>
              <a:pPr/>
              <a:t>7</a:t>
            </a:fld>
            <a:endParaRPr lang="en-ZA" dirty="0"/>
          </a:p>
        </p:txBody>
      </p:sp>
      <p:graphicFrame>
        <p:nvGraphicFramePr>
          <p:cNvPr id="3" name="Diagram 2"/>
          <p:cNvGraphicFramePr/>
          <p:nvPr>
            <p:extLst>
              <p:ext uri="{D42A27DB-BD31-4B8C-83A1-F6EECF244321}">
                <p14:modId xmlns:p14="http://schemas.microsoft.com/office/powerpoint/2010/main" val="3799757743"/>
              </p:ext>
            </p:extLst>
          </p:nvPr>
        </p:nvGraphicFramePr>
        <p:xfrm>
          <a:off x="827584" y="1319577"/>
          <a:ext cx="7848872" cy="5293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814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393302570"/>
              </p:ext>
            </p:extLst>
          </p:nvPr>
        </p:nvGraphicFramePr>
        <p:xfrm>
          <a:off x="251520" y="908720"/>
          <a:ext cx="8712968" cy="259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
          </p:nvPr>
        </p:nvSpPr>
        <p:spPr/>
        <p:txBody>
          <a:bodyPr/>
          <a:lstStyle/>
          <a:p>
            <a:fld id="{62AAA1A3-262B-4979-8C18-306C3DA11E9E}" type="slidenum">
              <a:rPr lang="en-ZA" smtClean="0"/>
              <a:pPr/>
              <a:t>8</a:t>
            </a:fld>
            <a:endParaRPr lang="en-ZA" dirty="0"/>
          </a:p>
        </p:txBody>
      </p:sp>
      <p:sp>
        <p:nvSpPr>
          <p:cNvPr id="5" name="Title 1"/>
          <p:cNvSpPr>
            <a:spLocks noGrp="1"/>
          </p:cNvSpPr>
          <p:nvPr>
            <p:ph type="title"/>
          </p:nvPr>
        </p:nvSpPr>
        <p:spPr/>
        <p:txBody>
          <a:bodyPr>
            <a:normAutofit/>
          </a:bodyPr>
          <a:lstStyle/>
          <a:p>
            <a:pPr algn="ctr"/>
            <a:r>
              <a:rPr lang="en-ZA" sz="3200" b="1" dirty="0"/>
              <a:t>Continued ……</a:t>
            </a:r>
          </a:p>
        </p:txBody>
      </p:sp>
      <p:graphicFrame>
        <p:nvGraphicFramePr>
          <p:cNvPr id="9" name="Content Placeholder 4"/>
          <p:cNvGraphicFramePr>
            <a:graphicFrameLocks/>
          </p:cNvGraphicFramePr>
          <p:nvPr>
            <p:extLst>
              <p:ext uri="{D42A27DB-BD31-4B8C-83A1-F6EECF244321}">
                <p14:modId xmlns:p14="http://schemas.microsoft.com/office/powerpoint/2010/main" val="1947320520"/>
              </p:ext>
            </p:extLst>
          </p:nvPr>
        </p:nvGraphicFramePr>
        <p:xfrm>
          <a:off x="250825" y="1341438"/>
          <a:ext cx="8728075" cy="48958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5038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9941"/>
            <a:ext cx="8712968" cy="685889"/>
          </a:xfrm>
        </p:spPr>
        <p:txBody>
          <a:bodyPr>
            <a:normAutofit/>
          </a:bodyPr>
          <a:lstStyle/>
          <a:p>
            <a:pPr algn="ctr"/>
            <a:r>
              <a:rPr lang="en-ZA" sz="3200" b="1" dirty="0"/>
              <a:t>Continued ……</a:t>
            </a:r>
          </a:p>
        </p:txBody>
      </p:sp>
      <p:sp>
        <p:nvSpPr>
          <p:cNvPr id="4" name="Slide Number Placeholder 3"/>
          <p:cNvSpPr>
            <a:spLocks noGrp="1"/>
          </p:cNvSpPr>
          <p:nvPr>
            <p:ph type="sldNum" sz="quarter" idx="4"/>
          </p:nvPr>
        </p:nvSpPr>
        <p:spPr/>
        <p:txBody>
          <a:bodyPr/>
          <a:lstStyle/>
          <a:p>
            <a:fld id="{62AAA1A3-262B-4979-8C18-306C3DA11E9E}" type="slidenum">
              <a:rPr lang="en-ZA" smtClean="0"/>
              <a:pPr/>
              <a:t>9</a:t>
            </a:fld>
            <a:endParaRPr lang="en-ZA" dirty="0"/>
          </a:p>
        </p:txBody>
      </p:sp>
      <p:sp>
        <p:nvSpPr>
          <p:cNvPr id="18" name="Rectangle 17"/>
          <p:cNvSpPr/>
          <p:nvPr/>
        </p:nvSpPr>
        <p:spPr>
          <a:xfrm>
            <a:off x="755576" y="887208"/>
            <a:ext cx="7848872" cy="3016210"/>
          </a:xfrm>
          <a:prstGeom prst="rect">
            <a:avLst/>
          </a:prstGeom>
        </p:spPr>
        <p:txBody>
          <a:bodyPr wrap="square">
            <a:spAutoFit/>
          </a:bodyPr>
          <a:lstStyle/>
          <a:p>
            <a:pPr marL="82296">
              <a:lnSpc>
                <a:spcPct val="80000"/>
              </a:lnSpc>
              <a:spcBef>
                <a:spcPts val="600"/>
              </a:spcBef>
              <a:buClr>
                <a:schemeClr val="accent1"/>
              </a:buClr>
              <a:buSzPct val="80000"/>
            </a:pPr>
            <a:r>
              <a:rPr lang="en-ZA" sz="2000" b="1" dirty="0" smtClean="0">
                <a:solidFill>
                  <a:schemeClr val="accent2"/>
                </a:solidFill>
                <a:latin typeface="Calibri" pitchFamily="34" charset="0"/>
              </a:rPr>
              <a:t>AUDITOR-GENERAL FINDINGS (</a:t>
            </a:r>
            <a:r>
              <a:rPr lang="en-ZA" sz="2000" dirty="0" smtClean="0">
                <a:solidFill>
                  <a:schemeClr val="accent2"/>
                </a:solidFill>
                <a:latin typeface="Calibri" pitchFamily="34" charset="0"/>
              </a:rPr>
              <a:t>provide </a:t>
            </a:r>
            <a:r>
              <a:rPr lang="en-ZA" sz="2000" dirty="0">
                <a:solidFill>
                  <a:schemeClr val="accent2"/>
                </a:solidFill>
                <a:latin typeface="Calibri" pitchFamily="34" charset="0"/>
              </a:rPr>
              <a:t>a </a:t>
            </a:r>
            <a:r>
              <a:rPr lang="en-ZA" sz="2000" dirty="0" smtClean="0">
                <a:solidFill>
                  <a:schemeClr val="accent2"/>
                </a:solidFill>
                <a:latin typeface="Calibri" pitchFamily="34" charset="0"/>
              </a:rPr>
              <a:t>score</a:t>
            </a:r>
            <a:r>
              <a:rPr lang="en-ZA" sz="2000" dirty="0">
                <a:solidFill>
                  <a:schemeClr val="accent2"/>
                </a:solidFill>
                <a:latin typeface="Calibri" pitchFamily="34" charset="0"/>
              </a:rPr>
              <a:t>)</a:t>
            </a:r>
            <a:endParaRPr lang="en-ZA" sz="2000" b="1" dirty="0">
              <a:solidFill>
                <a:schemeClr val="accent2"/>
              </a:solidFill>
              <a:latin typeface="Calibri" pitchFamily="34" charset="0"/>
            </a:endParaRPr>
          </a:p>
          <a:p>
            <a:pPr marL="365760" indent="-283464" algn="just">
              <a:lnSpc>
                <a:spcPct val="80000"/>
              </a:lnSpc>
              <a:spcBef>
                <a:spcPts val="600"/>
              </a:spcBef>
              <a:buClr>
                <a:schemeClr val="accent1"/>
              </a:buClr>
              <a:buSzPct val="80000"/>
              <a:buFont typeface="Wingdings" pitchFamily="2" charset="2"/>
              <a:buChar char="Ø"/>
            </a:pPr>
            <a:r>
              <a:rPr lang="en-ZA" sz="2000" dirty="0" smtClean="0">
                <a:solidFill>
                  <a:schemeClr val="accent2"/>
                </a:solidFill>
                <a:latin typeface="Calibri" pitchFamily="34" charset="0"/>
              </a:rPr>
              <a:t>If </a:t>
            </a:r>
            <a:r>
              <a:rPr lang="en-ZA" sz="2000" dirty="0">
                <a:solidFill>
                  <a:schemeClr val="accent2"/>
                </a:solidFill>
                <a:latin typeface="Calibri" pitchFamily="34" charset="0"/>
              </a:rPr>
              <a:t>the department had a disclaimer in the previous financial year and it changes to a qualified audit during the performance assessment period, this can be a reason to change the category/current </a:t>
            </a:r>
            <a:r>
              <a:rPr lang="en-ZA" sz="2000" dirty="0" smtClean="0">
                <a:solidFill>
                  <a:schemeClr val="accent2"/>
                </a:solidFill>
                <a:latin typeface="Calibri" pitchFamily="34" charset="0"/>
              </a:rPr>
              <a:t>finding/department’s </a:t>
            </a:r>
            <a:r>
              <a:rPr lang="en-ZA" sz="2000" dirty="0">
                <a:solidFill>
                  <a:schemeClr val="accent2"/>
                </a:solidFill>
                <a:latin typeface="Calibri" pitchFamily="34" charset="0"/>
              </a:rPr>
              <a:t>history must be provided for the last 3 </a:t>
            </a:r>
            <a:r>
              <a:rPr lang="en-ZA" sz="2000" dirty="0" smtClean="0">
                <a:solidFill>
                  <a:schemeClr val="accent2"/>
                </a:solidFill>
                <a:latin typeface="Calibri" pitchFamily="34" charset="0"/>
              </a:rPr>
              <a:t>years</a:t>
            </a:r>
            <a:endParaRPr lang="en-ZA" sz="2000" dirty="0">
              <a:solidFill>
                <a:schemeClr val="accent2"/>
              </a:solidFill>
              <a:latin typeface="Calibri" pitchFamily="34" charset="0"/>
            </a:endParaRPr>
          </a:p>
          <a:p>
            <a:pPr marL="82296">
              <a:lnSpc>
                <a:spcPct val="80000"/>
              </a:lnSpc>
              <a:spcBef>
                <a:spcPts val="600"/>
              </a:spcBef>
              <a:buClr>
                <a:schemeClr val="accent1"/>
              </a:buClr>
              <a:buSzPct val="80000"/>
            </a:pPr>
            <a:r>
              <a:rPr lang="en-ZA" sz="2000" dirty="0">
                <a:solidFill>
                  <a:schemeClr val="accent2"/>
                </a:solidFill>
                <a:latin typeface="Calibri" pitchFamily="34" charset="0"/>
              </a:rPr>
              <a:t>	</a:t>
            </a:r>
            <a:r>
              <a:rPr lang="en-ZA" sz="2000" dirty="0" smtClean="0">
                <a:solidFill>
                  <a:schemeClr val="accent2"/>
                </a:solidFill>
                <a:latin typeface="Calibri" pitchFamily="34" charset="0"/>
              </a:rPr>
              <a:t>	</a:t>
            </a:r>
            <a:r>
              <a:rPr lang="en-ZA" sz="2000" dirty="0">
                <a:solidFill>
                  <a:schemeClr val="accent2"/>
                </a:solidFill>
                <a:latin typeface="Calibri" pitchFamily="34" charset="0"/>
              </a:rPr>
              <a:t>		</a:t>
            </a:r>
            <a:r>
              <a:rPr lang="en-ZA" sz="2000" dirty="0" smtClean="0">
                <a:solidFill>
                  <a:schemeClr val="accent2"/>
                </a:solidFill>
                <a:latin typeface="Calibri" pitchFamily="34" charset="0"/>
              </a:rPr>
              <a:t>	</a:t>
            </a:r>
            <a:r>
              <a:rPr lang="en-ZA" sz="2000" dirty="0">
                <a:solidFill>
                  <a:schemeClr val="accent2"/>
                </a:solidFill>
                <a:latin typeface="Calibri" pitchFamily="34" charset="0"/>
              </a:rPr>
              <a:t>	</a:t>
            </a:r>
          </a:p>
          <a:p>
            <a:pPr marL="365760" indent="-283464">
              <a:lnSpc>
                <a:spcPct val="80000"/>
              </a:lnSpc>
              <a:spcBef>
                <a:spcPts val="600"/>
              </a:spcBef>
              <a:buClr>
                <a:schemeClr val="accent1"/>
              </a:buClr>
              <a:buSzPct val="80000"/>
              <a:buFont typeface="Wingdings" pitchFamily="2" charset="2"/>
              <a:buChar char="Ø"/>
            </a:pPr>
            <a:endParaRPr lang="en-ZA" sz="2000" dirty="0">
              <a:solidFill>
                <a:schemeClr val="accent2"/>
              </a:solidFill>
              <a:latin typeface="Calibri" pitchFamily="34" charset="0"/>
            </a:endParaRPr>
          </a:p>
          <a:p>
            <a:pPr marL="82296">
              <a:lnSpc>
                <a:spcPct val="80000"/>
              </a:lnSpc>
              <a:spcBef>
                <a:spcPts val="600"/>
              </a:spcBef>
              <a:buClr>
                <a:schemeClr val="accent1"/>
              </a:buClr>
              <a:buSzPct val="80000"/>
            </a:pPr>
            <a:endParaRPr lang="en-ZA" sz="2000" dirty="0">
              <a:solidFill>
                <a:schemeClr val="accent2"/>
              </a:solidFill>
              <a:latin typeface="Calibri" pitchFamily="34" charset="0"/>
            </a:endParaRPr>
          </a:p>
          <a:p>
            <a:pPr marL="82296">
              <a:lnSpc>
                <a:spcPct val="80000"/>
              </a:lnSpc>
              <a:spcBef>
                <a:spcPts val="600"/>
              </a:spcBef>
              <a:buClr>
                <a:schemeClr val="accent1"/>
              </a:buClr>
              <a:buSzPct val="80000"/>
            </a:pPr>
            <a:endParaRPr lang="en-ZA" sz="2000" b="1" dirty="0" smtClean="0">
              <a:solidFill>
                <a:schemeClr val="accent2"/>
              </a:solidFill>
              <a:latin typeface="Calibri" pitchFamily="34" charset="0"/>
            </a:endParaRPr>
          </a:p>
          <a:p>
            <a:pPr marL="82296">
              <a:lnSpc>
                <a:spcPct val="80000"/>
              </a:lnSpc>
              <a:spcBef>
                <a:spcPts val="600"/>
              </a:spcBef>
              <a:buClr>
                <a:schemeClr val="accent1"/>
              </a:buClr>
              <a:buSzPct val="80000"/>
            </a:pPr>
            <a:endParaRPr lang="en-ZA" sz="2000" b="1" dirty="0">
              <a:solidFill>
                <a:schemeClr val="accent2"/>
              </a:solidFill>
              <a:latin typeface="Calibri"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84202390"/>
              </p:ext>
            </p:extLst>
          </p:nvPr>
        </p:nvGraphicFramePr>
        <p:xfrm>
          <a:off x="899592" y="2924944"/>
          <a:ext cx="7560840" cy="1109238"/>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val="3059673929"/>
                    </a:ext>
                  </a:extLst>
                </a:gridCol>
                <a:gridCol w="2520280">
                  <a:extLst>
                    <a:ext uri="{9D8B030D-6E8A-4147-A177-3AD203B41FA5}">
                      <a16:colId xmlns:a16="http://schemas.microsoft.com/office/drawing/2014/main" val="324569730"/>
                    </a:ext>
                  </a:extLst>
                </a:gridCol>
                <a:gridCol w="2520280">
                  <a:extLst>
                    <a:ext uri="{9D8B030D-6E8A-4147-A177-3AD203B41FA5}">
                      <a16:colId xmlns:a16="http://schemas.microsoft.com/office/drawing/2014/main" val="1608347779"/>
                    </a:ext>
                  </a:extLst>
                </a:gridCol>
              </a:tblGrid>
              <a:tr h="554619">
                <a:tc>
                  <a:txBody>
                    <a:bodyPr/>
                    <a:lstStyle/>
                    <a:p>
                      <a:r>
                        <a:rPr lang="en-ZA" sz="1800" dirty="0" smtClean="0">
                          <a:solidFill>
                            <a:schemeClr val="tx1"/>
                          </a:solidFill>
                          <a:latin typeface="Calibri" pitchFamily="34" charset="0"/>
                        </a:rPr>
                        <a:t>Current year</a:t>
                      </a:r>
                      <a:endParaRPr lang="en-ZA" dirty="0">
                        <a:solidFill>
                          <a:schemeClr val="tx1"/>
                        </a:solidFill>
                      </a:endParaRPr>
                    </a:p>
                  </a:txBody>
                  <a:tcPr>
                    <a:solidFill>
                      <a:schemeClr val="accent3"/>
                    </a:solidFill>
                  </a:tcPr>
                </a:tc>
                <a:tc>
                  <a:txBody>
                    <a:bodyPr/>
                    <a:lstStyle/>
                    <a:p>
                      <a:r>
                        <a:rPr lang="en-ZA" sz="1800" dirty="0" smtClean="0">
                          <a:solidFill>
                            <a:schemeClr val="tx1"/>
                          </a:solidFill>
                          <a:latin typeface="Calibri" pitchFamily="34" charset="0"/>
                        </a:rPr>
                        <a:t>Previous year</a:t>
                      </a:r>
                      <a:endParaRPr lang="en-ZA" dirty="0">
                        <a:solidFill>
                          <a:schemeClr val="tx1"/>
                        </a:solidFill>
                      </a:endParaRPr>
                    </a:p>
                  </a:txBody>
                  <a:tcP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solidFill>
                            <a:schemeClr val="tx1"/>
                          </a:solidFill>
                          <a:latin typeface="Calibri" pitchFamily="34" charset="0"/>
                        </a:rPr>
                        <a:t>Year before</a:t>
                      </a:r>
                      <a:r>
                        <a:rPr lang="en-ZA" sz="1800" baseline="0" dirty="0" smtClean="0">
                          <a:solidFill>
                            <a:schemeClr val="tx1"/>
                          </a:solidFill>
                          <a:latin typeface="Calibri" pitchFamily="34" charset="0"/>
                        </a:rPr>
                        <a:t> previous</a:t>
                      </a:r>
                      <a:endParaRPr lang="en-ZA" sz="1800" dirty="0" smtClean="0">
                        <a:solidFill>
                          <a:schemeClr val="tx1"/>
                        </a:solidFill>
                        <a:latin typeface="Calibri" pitchFamily="34" charset="0"/>
                      </a:endParaRPr>
                    </a:p>
                  </a:txBody>
                  <a:tcPr>
                    <a:solidFill>
                      <a:schemeClr val="accent3"/>
                    </a:solidFill>
                  </a:tcPr>
                </a:tc>
                <a:extLst>
                  <a:ext uri="{0D108BD9-81ED-4DB2-BD59-A6C34878D82A}">
                    <a16:rowId xmlns:a16="http://schemas.microsoft.com/office/drawing/2014/main" val="2742462701"/>
                  </a:ext>
                </a:extLst>
              </a:tr>
              <a:tr h="554619">
                <a:tc>
                  <a:txBody>
                    <a:bodyPr/>
                    <a:lstStyle/>
                    <a:p>
                      <a:r>
                        <a:rPr lang="en-ZA" sz="1800" dirty="0" smtClean="0">
                          <a:solidFill>
                            <a:schemeClr val="tx1"/>
                          </a:solidFill>
                          <a:latin typeface="Calibri" pitchFamily="34" charset="0"/>
                        </a:rPr>
                        <a:t>e.g. Qualified</a:t>
                      </a:r>
                      <a:endParaRPr lang="en-ZA" dirty="0">
                        <a:solidFill>
                          <a:schemeClr val="tx1"/>
                        </a:solidFill>
                      </a:endParaRPr>
                    </a:p>
                  </a:txBody>
                  <a:tcPr>
                    <a:solidFill>
                      <a:srgbClr val="FFC000"/>
                    </a:solidFill>
                  </a:tcPr>
                </a:tc>
                <a:tc>
                  <a:txBody>
                    <a:bodyPr/>
                    <a:lstStyle/>
                    <a:p>
                      <a:r>
                        <a:rPr lang="en-ZA" sz="1800" dirty="0" smtClean="0">
                          <a:solidFill>
                            <a:schemeClr val="tx1"/>
                          </a:solidFill>
                          <a:latin typeface="Calibri" pitchFamily="34" charset="0"/>
                        </a:rPr>
                        <a:t>Disclaimer</a:t>
                      </a:r>
                      <a:endParaRPr lang="en-ZA" dirty="0">
                        <a:solidFill>
                          <a:schemeClr val="tx1"/>
                        </a:solidFill>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solidFill>
                            <a:schemeClr val="tx1"/>
                          </a:solidFill>
                          <a:latin typeface="Calibri" pitchFamily="34" charset="0"/>
                        </a:rPr>
                        <a:t>Disclaimer</a:t>
                      </a:r>
                    </a:p>
                  </a:txBody>
                  <a:tcPr>
                    <a:solidFill>
                      <a:srgbClr val="FFC000"/>
                    </a:solidFill>
                  </a:tcPr>
                </a:tc>
                <a:extLst>
                  <a:ext uri="{0D108BD9-81ED-4DB2-BD59-A6C34878D82A}">
                    <a16:rowId xmlns:a16="http://schemas.microsoft.com/office/drawing/2014/main" val="2694260878"/>
                  </a:ext>
                </a:extLst>
              </a:tr>
            </a:tbl>
          </a:graphicData>
        </a:graphic>
      </p:graphicFrame>
    </p:spTree>
    <p:extLst>
      <p:ext uri="{BB962C8B-B14F-4D97-AF65-F5344CB8AC3E}">
        <p14:creationId xmlns:p14="http://schemas.microsoft.com/office/powerpoint/2010/main" val="103110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Solstice">
  <a:themeElements>
    <a:clrScheme name="Custom 1">
      <a:dk1>
        <a:sysClr val="windowText" lastClr="000000"/>
      </a:dk1>
      <a:lt1>
        <a:sysClr val="window" lastClr="FFFFFF"/>
      </a:lt1>
      <a:dk2>
        <a:srgbClr val="531A17"/>
      </a:dk2>
      <a:lt2>
        <a:srgbClr val="E7DEC9"/>
      </a:lt2>
      <a:accent1>
        <a:srgbClr val="531A17"/>
      </a:accent1>
      <a:accent2>
        <a:srgbClr val="874515"/>
      </a:accent2>
      <a:accent3>
        <a:srgbClr val="B46E12"/>
      </a:accent3>
      <a:accent4>
        <a:srgbClr val="B46E12"/>
      </a:accent4>
      <a:accent5>
        <a:srgbClr val="B46E12"/>
      </a:accent5>
      <a:accent6>
        <a:srgbClr val="B46E12"/>
      </a:accent6>
      <a:hlink>
        <a:srgbClr val="531A17"/>
      </a:hlink>
      <a:folHlink>
        <a:srgbClr val="B46E12"/>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baa0e0f4-f263-427a-80da-7f3591d32fb2">ZKQJ7CNJYW2Z-61492593-3</_dlc_DocId>
    <_dlc_DocIdUrl xmlns="baa0e0f4-f263-427a-80da-7f3591d32fb2">
      <Url>https://www.dpme.gov.za/keyfocusareas/HOD_PMDS/_layouts/15/DocIdRedir.aspx?ID=ZKQJ7CNJYW2Z-61492593-3</Url>
      <Description>ZKQJ7CNJYW2Z-61492593-3</Description>
    </_dlc_DocIdUrl>
    <PublishingExpirationDate xmlns="http://schemas.microsoft.com/sharepoint/v3" xsi:nil="true"/>
    <PublishingStartDate xmlns="http://schemas.microsoft.com/sharepoint/v3"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9EF5DFA4D099A84CB83FF31D5A43B709" ma:contentTypeVersion="2" ma:contentTypeDescription="Create a new document." ma:contentTypeScope="" ma:versionID="90befa7b309caffcfd25cba918c38211">
  <xsd:schema xmlns:xsd="http://www.w3.org/2001/XMLSchema" xmlns:xs="http://www.w3.org/2001/XMLSchema" xmlns:p="http://schemas.microsoft.com/office/2006/metadata/properties" xmlns:ns1="http://schemas.microsoft.com/sharepoint/v3" xmlns:ns2="baa0e0f4-f263-427a-80da-7f3591d32fb2" targetNamespace="http://schemas.microsoft.com/office/2006/metadata/properties" ma:root="true" ma:fieldsID="82abf6c81ee4308156ddefed8a0e6832" ns1:_="" ns2:_="">
    <xsd:import namespace="http://schemas.microsoft.com/sharepoint/v3"/>
    <xsd:import namespace="baa0e0f4-f263-427a-80da-7f3591d32fb2"/>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aa0e0f4-f263-427a-80da-7f3591d32fb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E6108B-281E-488A-9AF3-50133F4F0BE1}"/>
</file>

<file path=customXml/itemProps2.xml><?xml version="1.0" encoding="utf-8"?>
<ds:datastoreItem xmlns:ds="http://schemas.openxmlformats.org/officeDocument/2006/customXml" ds:itemID="{412097B2-BE79-48E4-9AA7-4791446820EA}"/>
</file>

<file path=customXml/itemProps3.xml><?xml version="1.0" encoding="utf-8"?>
<ds:datastoreItem xmlns:ds="http://schemas.openxmlformats.org/officeDocument/2006/customXml" ds:itemID="{DCCE8684-4B2C-4D7E-82DB-48BFD7B0AD17}"/>
</file>

<file path=customXml/itemProps4.xml><?xml version="1.0" encoding="utf-8"?>
<ds:datastoreItem xmlns:ds="http://schemas.openxmlformats.org/officeDocument/2006/customXml" ds:itemID="{43B4D180-DA23-49A2-8A6F-3277007A4E7E}"/>
</file>

<file path=docProps/app.xml><?xml version="1.0" encoding="utf-8"?>
<Properties xmlns="http://schemas.openxmlformats.org/officeDocument/2006/extended-properties" xmlns:vt="http://schemas.openxmlformats.org/officeDocument/2006/docPropsVTypes">
  <Template/>
  <TotalTime>2668</TotalTime>
  <Words>823</Words>
  <Application>Microsoft Office PowerPoint</Application>
  <PresentationFormat>On-screen Show (4:3)</PresentationFormat>
  <Paragraphs>94</Paragraphs>
  <Slides>14</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Georgia</vt:lpstr>
      <vt:lpstr>Trebuchet MS</vt:lpstr>
      <vt:lpstr>Wingdings</vt:lpstr>
      <vt:lpstr>Wingdings 2</vt:lpstr>
      <vt:lpstr>1_Solstice</vt:lpstr>
      <vt:lpstr>Document</vt:lpstr>
      <vt:lpstr>PowerPoint Presentation</vt:lpstr>
      <vt:lpstr>Background</vt:lpstr>
      <vt:lpstr>HoD Evaluations Approach</vt:lpstr>
      <vt:lpstr>Composition of the National Evaluation Panel</vt:lpstr>
      <vt:lpstr>The Evaluation Panel</vt:lpstr>
      <vt:lpstr>The role of DPME as the Secretariat </vt:lpstr>
      <vt:lpstr>Template to be completed by DG for the evaluation panel</vt:lpstr>
      <vt:lpstr>Continued ……</vt:lpstr>
      <vt:lpstr>Continued ……</vt:lpstr>
      <vt:lpstr>Continued </vt:lpstr>
      <vt:lpstr>Continued ……</vt:lpstr>
      <vt:lpstr>Post evaluation</vt:lpstr>
      <vt:lpstr>Conclusion</vt:lpstr>
      <vt:lpstr>PowerPoint Presentation</vt:lpstr>
    </vt:vector>
  </TitlesOfParts>
  <Company>SA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Pieter@dpme.gov.za</dc:creator>
  <cp:lastModifiedBy>Mumsy Subramoney</cp:lastModifiedBy>
  <cp:revision>339</cp:revision>
  <cp:lastPrinted>2019-07-11T17:17:31Z</cp:lastPrinted>
  <dcterms:created xsi:type="dcterms:W3CDTF">2010-04-21T14:27:00Z</dcterms:created>
  <dcterms:modified xsi:type="dcterms:W3CDTF">2019-07-22T06:45:50Z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0x0101009EF5DFA4D099A84CB83FF31D5A43B709</vt:lpwstr>
  </property>
  <property fmtid="{D5CDD505-2E9C-101B-9397-08002B2CF9AE}" pid="3" name="_dlc_DocIdItemGuid">
    <vt:lpwstr>cea8f442-6c9f-45fd-b3f4-5c3589b1fa42</vt:lpwstr>
  </property>
</Properties>
</file>